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2" r:id="rId2"/>
    <p:sldMasterId id="2147483654" r:id="rId3"/>
  </p:sldMasterIdLst>
  <p:notesMasterIdLst>
    <p:notesMasterId r:id="rId36"/>
  </p:notesMasterIdLst>
  <p:handoutMasterIdLst>
    <p:handoutMasterId r:id="rId37"/>
  </p:handoutMasterIdLst>
  <p:sldIdLst>
    <p:sldId id="288" r:id="rId4"/>
    <p:sldId id="290" r:id="rId5"/>
    <p:sldId id="289" r:id="rId6"/>
    <p:sldId id="291" r:id="rId7"/>
    <p:sldId id="301" r:id="rId8"/>
    <p:sldId id="292" r:id="rId9"/>
    <p:sldId id="302" r:id="rId10"/>
    <p:sldId id="303" r:id="rId11"/>
    <p:sldId id="320" r:id="rId12"/>
    <p:sldId id="304" r:id="rId13"/>
    <p:sldId id="293" r:id="rId14"/>
    <p:sldId id="305" r:id="rId15"/>
    <p:sldId id="294" r:id="rId16"/>
    <p:sldId id="323" r:id="rId17"/>
    <p:sldId id="310" r:id="rId18"/>
    <p:sldId id="315" r:id="rId19"/>
    <p:sldId id="295" r:id="rId20"/>
    <p:sldId id="314" r:id="rId21"/>
    <p:sldId id="309" r:id="rId22"/>
    <p:sldId id="297" r:id="rId23"/>
    <p:sldId id="311" r:id="rId24"/>
    <p:sldId id="312" r:id="rId25"/>
    <p:sldId id="298" r:id="rId26"/>
    <p:sldId id="313" r:id="rId27"/>
    <p:sldId id="300" r:id="rId28"/>
    <p:sldId id="316" r:id="rId29"/>
    <p:sldId id="324" r:id="rId30"/>
    <p:sldId id="318" r:id="rId31"/>
    <p:sldId id="319" r:id="rId32"/>
    <p:sldId id="325" r:id="rId33"/>
    <p:sldId id="321" r:id="rId34"/>
    <p:sldId id="322" r:id="rId35"/>
  </p:sldIdLst>
  <p:sldSz cx="9144000" cy="6858000" type="screen4x3"/>
  <p:notesSz cx="6794500" cy="9931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pitchFamily="-1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pitchFamily="-1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pitchFamily="-1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pitchFamily="-1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12794D60-2532-492A-8C27-B4300683B187}">
          <p14:sldIdLst>
            <p14:sldId id="288"/>
            <p14:sldId id="290"/>
            <p14:sldId id="289"/>
            <p14:sldId id="291"/>
          </p14:sldIdLst>
        </p14:section>
        <p14:section name="Part 1" id="{9E07C0D1-471A-4D32-8B4B-9C47982316DB}">
          <p14:sldIdLst>
            <p14:sldId id="301"/>
            <p14:sldId id="292"/>
            <p14:sldId id="302"/>
            <p14:sldId id="303"/>
            <p14:sldId id="320"/>
            <p14:sldId id="304"/>
            <p14:sldId id="293"/>
            <p14:sldId id="305"/>
            <p14:sldId id="294"/>
            <p14:sldId id="323"/>
          </p14:sldIdLst>
        </p14:section>
        <p14:section name="Part 2" id="{32676506-1B48-46E8-A77E-17AFF5652DF5}">
          <p14:sldIdLst>
            <p14:sldId id="310"/>
            <p14:sldId id="315"/>
            <p14:sldId id="295"/>
            <p14:sldId id="314"/>
            <p14:sldId id="309"/>
            <p14:sldId id="297"/>
            <p14:sldId id="311"/>
          </p14:sldIdLst>
        </p14:section>
        <p14:section name="Part 3" id="{5E7CCD0B-6A5B-45B4-9B69-9014EF8B5945}">
          <p14:sldIdLst>
            <p14:sldId id="312"/>
            <p14:sldId id="298"/>
            <p14:sldId id="313"/>
            <p14:sldId id="300"/>
            <p14:sldId id="316"/>
            <p14:sldId id="324"/>
            <p14:sldId id="318"/>
            <p14:sldId id="319"/>
            <p14:sldId id="325"/>
            <p14:sldId id="321"/>
            <p14:sldId id="3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Nelson2" initials="" lastIdx="3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2F5A"/>
    <a:srgbClr val="21677E"/>
    <a:srgbClr val="EFEFEF"/>
    <a:srgbClr val="8A7967"/>
    <a:srgbClr val="766A62"/>
    <a:srgbClr val="607869"/>
    <a:srgbClr val="005C66"/>
    <a:srgbClr val="706E00"/>
    <a:srgbClr val="871E69"/>
    <a:srgbClr val="DC87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93" autoAdjust="0"/>
    <p:restoredTop sz="94640" autoAdjust="0"/>
  </p:normalViewPr>
  <p:slideViewPr>
    <p:cSldViewPr>
      <p:cViewPr varScale="1">
        <p:scale>
          <a:sx n="109" d="100"/>
          <a:sy n="109" d="100"/>
        </p:scale>
        <p:origin x="132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396C8D-CF2B-45D7-A2AC-1069BEF3F42C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CD33332-B479-40A8-98AB-CD339FBE653B}">
      <dgm:prSet phldrT="[Text]"/>
      <dgm:spPr/>
      <dgm:t>
        <a:bodyPr/>
        <a:lstStyle/>
        <a:p>
          <a:r>
            <a:rPr lang="en-US" dirty="0" smtClean="0"/>
            <a:t>Explore a signal</a:t>
          </a:r>
          <a:endParaRPr lang="en-US" dirty="0"/>
        </a:p>
      </dgm:t>
    </dgm:pt>
    <dgm:pt modelId="{D1FDB254-BCCD-4B81-A540-F936B3B6A00F}" type="parTrans" cxnId="{76A51F9B-41F2-4AA6-980F-2CED1C0CC00D}">
      <dgm:prSet/>
      <dgm:spPr/>
      <dgm:t>
        <a:bodyPr/>
        <a:lstStyle/>
        <a:p>
          <a:endParaRPr lang="en-US"/>
        </a:p>
      </dgm:t>
    </dgm:pt>
    <dgm:pt modelId="{4FEF3370-2AFE-4913-8F5D-5626A0580613}" type="sibTrans" cxnId="{76A51F9B-41F2-4AA6-980F-2CED1C0CC00D}">
      <dgm:prSet/>
      <dgm:spPr/>
      <dgm:t>
        <a:bodyPr/>
        <a:lstStyle/>
        <a:p>
          <a:endParaRPr lang="en-US"/>
        </a:p>
      </dgm:t>
    </dgm:pt>
    <dgm:pt modelId="{D933458F-1E05-4FA1-BA26-2047CC05C20B}">
      <dgm:prSet phldrT="[Text]"/>
      <dgm:spPr/>
      <dgm:t>
        <a:bodyPr/>
        <a:lstStyle/>
        <a:p>
          <a:r>
            <a:rPr lang="en-US" dirty="0" smtClean="0"/>
            <a:t>Use a spectrogram</a:t>
          </a:r>
          <a:endParaRPr lang="en-US" dirty="0"/>
        </a:p>
      </dgm:t>
    </dgm:pt>
    <dgm:pt modelId="{18F03EB3-8FFE-492A-84B8-085D5E81A42D}" type="parTrans" cxnId="{AEB7F8CB-451A-4CBC-8599-574E6FBDA429}">
      <dgm:prSet/>
      <dgm:spPr/>
      <dgm:t>
        <a:bodyPr/>
        <a:lstStyle/>
        <a:p>
          <a:endParaRPr lang="en-US"/>
        </a:p>
      </dgm:t>
    </dgm:pt>
    <dgm:pt modelId="{34D8DA5D-0E18-4E49-9E70-F5B271006D39}" type="sibTrans" cxnId="{AEB7F8CB-451A-4CBC-8599-574E6FBDA429}">
      <dgm:prSet/>
      <dgm:spPr/>
      <dgm:t>
        <a:bodyPr/>
        <a:lstStyle/>
        <a:p>
          <a:endParaRPr lang="en-US"/>
        </a:p>
      </dgm:t>
    </dgm:pt>
    <dgm:pt modelId="{9EA81D6B-2BAA-4A20-BE14-1EDA533845DB}">
      <dgm:prSet phldrT="[Text]"/>
      <dgm:spPr/>
      <dgm:t>
        <a:bodyPr/>
        <a:lstStyle/>
        <a:p>
          <a:r>
            <a:rPr lang="en-US" dirty="0" smtClean="0"/>
            <a:t>Create a pure tone</a:t>
          </a:r>
          <a:endParaRPr lang="en-US" dirty="0"/>
        </a:p>
      </dgm:t>
    </dgm:pt>
    <dgm:pt modelId="{36AFCDB4-F148-4826-9A2C-B25E6CE193A6}" type="parTrans" cxnId="{CF38B0AA-E4D0-49C8-86E9-CC04F24FF1D0}">
      <dgm:prSet/>
      <dgm:spPr/>
      <dgm:t>
        <a:bodyPr/>
        <a:lstStyle/>
        <a:p>
          <a:endParaRPr lang="en-US"/>
        </a:p>
      </dgm:t>
    </dgm:pt>
    <dgm:pt modelId="{86838F09-9122-4027-AA9E-2398110785B6}" type="sibTrans" cxnId="{CF38B0AA-E4D0-49C8-86E9-CC04F24FF1D0}">
      <dgm:prSet/>
      <dgm:spPr>
        <a:solidFill>
          <a:schemeClr val="bg1"/>
        </a:solidFill>
        <a:ln w="19050">
          <a:solidFill>
            <a:srgbClr val="822F5A"/>
          </a:solidFill>
          <a:prstDash val="sysDash"/>
        </a:ln>
      </dgm:spPr>
      <dgm:t>
        <a:bodyPr/>
        <a:lstStyle/>
        <a:p>
          <a:endParaRPr lang="en-US"/>
        </a:p>
      </dgm:t>
    </dgm:pt>
    <dgm:pt modelId="{019B74EE-EDFF-4B71-A84A-2CEB5A929EFD}">
      <dgm:prSet phldrT="[Text]"/>
      <dgm:spPr/>
      <dgm:t>
        <a:bodyPr/>
        <a:lstStyle/>
        <a:p>
          <a:r>
            <a:rPr lang="en-US" dirty="0" smtClean="0"/>
            <a:t>Optional:</a:t>
          </a:r>
          <a:br>
            <a:rPr lang="en-US" dirty="0" smtClean="0"/>
          </a:br>
          <a:r>
            <a:rPr lang="en-US" dirty="0" smtClean="0"/>
            <a:t>Modulate a time signal</a:t>
          </a:r>
          <a:endParaRPr lang="en-US" dirty="0"/>
        </a:p>
      </dgm:t>
    </dgm:pt>
    <dgm:pt modelId="{D1B221BA-B79E-4701-9395-5CD742986F30}" type="parTrans" cxnId="{909D974B-A125-46C3-814E-B7760A644E40}">
      <dgm:prSet/>
      <dgm:spPr/>
      <dgm:t>
        <a:bodyPr/>
        <a:lstStyle/>
        <a:p>
          <a:endParaRPr lang="en-US"/>
        </a:p>
      </dgm:t>
    </dgm:pt>
    <dgm:pt modelId="{1E89B81F-CB13-4B86-BD2C-72A8397B6302}" type="sibTrans" cxnId="{909D974B-A125-46C3-814E-B7760A644E40}">
      <dgm:prSet/>
      <dgm:spPr/>
      <dgm:t>
        <a:bodyPr/>
        <a:lstStyle/>
        <a:p>
          <a:endParaRPr lang="en-US"/>
        </a:p>
      </dgm:t>
    </dgm:pt>
    <dgm:pt modelId="{035FBB4F-8D77-4C37-92AA-E5BCC001835D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A728FE3E-F6D3-4D06-AFB7-32026A26AEC7}" type="parTrans" cxnId="{1288615D-B207-42A7-B7E4-F708518677C6}">
      <dgm:prSet/>
      <dgm:spPr/>
      <dgm:t>
        <a:bodyPr/>
        <a:lstStyle/>
        <a:p>
          <a:endParaRPr lang="en-US"/>
        </a:p>
      </dgm:t>
    </dgm:pt>
    <dgm:pt modelId="{16C309DD-8C97-4EB8-A22D-44F8B875FDC6}" type="sibTrans" cxnId="{1288615D-B207-42A7-B7E4-F708518677C6}">
      <dgm:prSet/>
      <dgm:spPr/>
      <dgm:t>
        <a:bodyPr/>
        <a:lstStyle/>
        <a:p>
          <a:endParaRPr lang="en-US"/>
        </a:p>
      </dgm:t>
    </dgm:pt>
    <dgm:pt modelId="{8B436C4D-1A2D-47A9-ABC5-B8EE9EF615E5}" type="pres">
      <dgm:prSet presAssocID="{CB396C8D-CF2B-45D7-A2AC-1069BEF3F4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540A39-0EFF-458E-97C3-DE9F0B82D118}" type="pres">
      <dgm:prSet presAssocID="{CB396C8D-CF2B-45D7-A2AC-1069BEF3F42C}" presName="tSp" presStyleCnt="0"/>
      <dgm:spPr/>
    </dgm:pt>
    <dgm:pt modelId="{00025103-0183-4388-9260-13B24BA95027}" type="pres">
      <dgm:prSet presAssocID="{CB396C8D-CF2B-45D7-A2AC-1069BEF3F42C}" presName="bSp" presStyleCnt="0"/>
      <dgm:spPr/>
    </dgm:pt>
    <dgm:pt modelId="{984E77B2-9E1D-46A3-96FB-10477F732E7B}" type="pres">
      <dgm:prSet presAssocID="{CB396C8D-CF2B-45D7-A2AC-1069BEF3F42C}" presName="process" presStyleCnt="0"/>
      <dgm:spPr/>
    </dgm:pt>
    <dgm:pt modelId="{CB9D2DD7-A1CF-4BA1-849C-2755A0CE09EC}" type="pres">
      <dgm:prSet presAssocID="{7CD33332-B479-40A8-98AB-CD339FBE653B}" presName="composite1" presStyleCnt="0"/>
      <dgm:spPr/>
    </dgm:pt>
    <dgm:pt modelId="{73755DFC-4EA1-4BFA-B6C4-FFB36B377D18}" type="pres">
      <dgm:prSet presAssocID="{7CD33332-B479-40A8-98AB-CD339FBE653B}" presName="dummyNode1" presStyleLbl="node1" presStyleIdx="0" presStyleCnt="4"/>
      <dgm:spPr/>
    </dgm:pt>
    <dgm:pt modelId="{0BDD38AD-245A-4FB9-8F1B-989EADF636EE}" type="pres">
      <dgm:prSet presAssocID="{7CD33332-B479-40A8-98AB-CD339FBE653B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1C4E6-93ED-497B-8013-65CF4FDC8CA7}" type="pres">
      <dgm:prSet presAssocID="{7CD33332-B479-40A8-98AB-CD339FBE653B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AE77DF-62AF-49EF-8CCC-DC21E572510F}" type="pres">
      <dgm:prSet presAssocID="{7CD33332-B479-40A8-98AB-CD339FBE653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562128-4DC2-4CDE-99AD-5F2BADE22152}" type="pres">
      <dgm:prSet presAssocID="{7CD33332-B479-40A8-98AB-CD339FBE653B}" presName="connSite1" presStyleCnt="0"/>
      <dgm:spPr/>
    </dgm:pt>
    <dgm:pt modelId="{8E6F72AC-CDF9-4E79-BBB4-107B9A613618}" type="pres">
      <dgm:prSet presAssocID="{4FEF3370-2AFE-4913-8F5D-5626A0580613}" presName="Name9" presStyleLbl="sibTrans2D1" presStyleIdx="0" presStyleCnt="3"/>
      <dgm:spPr/>
      <dgm:t>
        <a:bodyPr/>
        <a:lstStyle/>
        <a:p>
          <a:endParaRPr lang="en-US"/>
        </a:p>
      </dgm:t>
    </dgm:pt>
    <dgm:pt modelId="{27BD0944-7DFC-4009-B551-936118D73C95}" type="pres">
      <dgm:prSet presAssocID="{D933458F-1E05-4FA1-BA26-2047CC05C20B}" presName="composite2" presStyleCnt="0"/>
      <dgm:spPr/>
    </dgm:pt>
    <dgm:pt modelId="{FA8F7704-DA5E-4E38-9B1D-9A5AEC129FA1}" type="pres">
      <dgm:prSet presAssocID="{D933458F-1E05-4FA1-BA26-2047CC05C20B}" presName="dummyNode2" presStyleLbl="node1" presStyleIdx="0" presStyleCnt="4"/>
      <dgm:spPr/>
    </dgm:pt>
    <dgm:pt modelId="{87F4FE83-16C1-46D0-A074-9CA00AB08ACC}" type="pres">
      <dgm:prSet presAssocID="{D933458F-1E05-4FA1-BA26-2047CC05C20B}" presName="childNode2" presStyleLbl="bgAcc1" presStyleIdx="1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8F97464-026E-4756-9C05-18CDCAA07611}" type="pres">
      <dgm:prSet presAssocID="{D933458F-1E05-4FA1-BA26-2047CC05C20B}" presName="childNode2tx" presStyleLbl="bgAcc1" presStyleIdx="1" presStyleCnt="4">
        <dgm:presLayoutVars>
          <dgm:bulletEnabled val="1"/>
        </dgm:presLayoutVars>
      </dgm:prSet>
      <dgm:spPr/>
    </dgm:pt>
    <dgm:pt modelId="{E282D2C7-D0AE-44C0-9445-AC83785EAE53}" type="pres">
      <dgm:prSet presAssocID="{D933458F-1E05-4FA1-BA26-2047CC05C20B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A3FB7F-51B2-4D75-8D29-1D60E5CE53B8}" type="pres">
      <dgm:prSet presAssocID="{D933458F-1E05-4FA1-BA26-2047CC05C20B}" presName="connSite2" presStyleCnt="0"/>
      <dgm:spPr/>
    </dgm:pt>
    <dgm:pt modelId="{E36105EF-317D-400B-8813-27619A91AD1C}" type="pres">
      <dgm:prSet presAssocID="{34D8DA5D-0E18-4E49-9E70-F5B271006D39}" presName="Name18" presStyleLbl="sibTrans2D1" presStyleIdx="1" presStyleCnt="3"/>
      <dgm:spPr/>
      <dgm:t>
        <a:bodyPr/>
        <a:lstStyle/>
        <a:p>
          <a:endParaRPr lang="en-US"/>
        </a:p>
      </dgm:t>
    </dgm:pt>
    <dgm:pt modelId="{127B97E6-2C33-4E45-8C23-041B0D927361}" type="pres">
      <dgm:prSet presAssocID="{9EA81D6B-2BAA-4A20-BE14-1EDA533845DB}" presName="composite1" presStyleCnt="0"/>
      <dgm:spPr/>
    </dgm:pt>
    <dgm:pt modelId="{563ACD57-0D8F-4CC8-A2A3-B13C13A40857}" type="pres">
      <dgm:prSet presAssocID="{9EA81D6B-2BAA-4A20-BE14-1EDA533845DB}" presName="dummyNode1" presStyleLbl="node1" presStyleIdx="1" presStyleCnt="4"/>
      <dgm:spPr/>
    </dgm:pt>
    <dgm:pt modelId="{3FCAA656-BCB6-4190-BEB5-A4008DBC0F5F}" type="pres">
      <dgm:prSet presAssocID="{9EA81D6B-2BAA-4A20-BE14-1EDA533845DB}" presName="childNode1" presStyleLbl="bgAcc1" presStyleIdx="2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F0EE2B3-F111-4DB3-AA78-81CA7D7248CF}" type="pres">
      <dgm:prSet presAssocID="{9EA81D6B-2BAA-4A20-BE14-1EDA533845DB}" presName="childNode1tx" presStyleLbl="bgAcc1" presStyleIdx="2" presStyleCnt="4">
        <dgm:presLayoutVars>
          <dgm:bulletEnabled val="1"/>
        </dgm:presLayoutVars>
      </dgm:prSet>
      <dgm:spPr/>
    </dgm:pt>
    <dgm:pt modelId="{D8C32776-1573-4DE5-B08B-8E2344D78CD1}" type="pres">
      <dgm:prSet presAssocID="{9EA81D6B-2BAA-4A20-BE14-1EDA533845DB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5E058-8618-4ED0-9C45-C9B633593C8C}" type="pres">
      <dgm:prSet presAssocID="{9EA81D6B-2BAA-4A20-BE14-1EDA533845DB}" presName="connSite1" presStyleCnt="0"/>
      <dgm:spPr/>
    </dgm:pt>
    <dgm:pt modelId="{983E7D1E-7428-4042-B15A-184D1768F922}" type="pres">
      <dgm:prSet presAssocID="{86838F09-9122-4027-AA9E-2398110785B6}" presName="Name9" presStyleLbl="sibTrans2D1" presStyleIdx="2" presStyleCnt="3"/>
      <dgm:spPr/>
      <dgm:t>
        <a:bodyPr/>
        <a:lstStyle/>
        <a:p>
          <a:endParaRPr lang="en-US"/>
        </a:p>
      </dgm:t>
    </dgm:pt>
    <dgm:pt modelId="{90AA3B6D-398F-4919-AF72-68666630D5A0}" type="pres">
      <dgm:prSet presAssocID="{019B74EE-EDFF-4B71-A84A-2CEB5A929EFD}" presName="composite2" presStyleCnt="0"/>
      <dgm:spPr/>
    </dgm:pt>
    <dgm:pt modelId="{B3535B06-8078-4ABC-AF67-AB6D2E5CC230}" type="pres">
      <dgm:prSet presAssocID="{019B74EE-EDFF-4B71-A84A-2CEB5A929EFD}" presName="dummyNode2" presStyleLbl="node1" presStyleIdx="2" presStyleCnt="4"/>
      <dgm:spPr/>
    </dgm:pt>
    <dgm:pt modelId="{E92DA033-84AA-4F8B-B1B3-82251DC538FC}" type="pres">
      <dgm:prSet presAssocID="{019B74EE-EDFF-4B71-A84A-2CEB5A929EFD}" presName="childNode2" presStyleLbl="bgAcc1" presStyleIdx="3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9CD5049-FF48-461C-913E-6D2E0152C96A}" type="pres">
      <dgm:prSet presAssocID="{019B74EE-EDFF-4B71-A84A-2CEB5A929EFD}" presName="childNode2tx" presStyleLbl="bgAcc1" presStyleIdx="3" presStyleCnt="4">
        <dgm:presLayoutVars>
          <dgm:bulletEnabled val="1"/>
        </dgm:presLayoutVars>
      </dgm:prSet>
      <dgm:spPr/>
    </dgm:pt>
    <dgm:pt modelId="{6F00749F-AE41-40BC-B23D-E8B4B58EA4F5}" type="pres">
      <dgm:prSet presAssocID="{019B74EE-EDFF-4B71-A84A-2CEB5A929EFD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F31C12-0A2B-4A69-927D-EF5A29104D66}" type="pres">
      <dgm:prSet presAssocID="{019B74EE-EDFF-4B71-A84A-2CEB5A929EFD}" presName="connSite2" presStyleCnt="0"/>
      <dgm:spPr/>
    </dgm:pt>
  </dgm:ptLst>
  <dgm:cxnLst>
    <dgm:cxn modelId="{B1083AD7-7814-4E6C-B26C-9996310217B6}" type="presOf" srcId="{019B74EE-EDFF-4B71-A84A-2CEB5A929EFD}" destId="{6F00749F-AE41-40BC-B23D-E8B4B58EA4F5}" srcOrd="0" destOrd="0" presId="urn:microsoft.com/office/officeart/2005/8/layout/hProcess4"/>
    <dgm:cxn modelId="{13E7A7C0-3E5C-4F88-9032-9D00627B35A4}" type="presOf" srcId="{7CD33332-B479-40A8-98AB-CD339FBE653B}" destId="{F5AE77DF-62AF-49EF-8CCC-DC21E572510F}" srcOrd="0" destOrd="0" presId="urn:microsoft.com/office/officeart/2005/8/layout/hProcess4"/>
    <dgm:cxn modelId="{D310E6C7-0DEB-4935-ACC5-E4C036F2ECC5}" type="presOf" srcId="{34D8DA5D-0E18-4E49-9E70-F5B271006D39}" destId="{E36105EF-317D-400B-8813-27619A91AD1C}" srcOrd="0" destOrd="0" presId="urn:microsoft.com/office/officeart/2005/8/layout/hProcess4"/>
    <dgm:cxn modelId="{76A51F9B-41F2-4AA6-980F-2CED1C0CC00D}" srcId="{CB396C8D-CF2B-45D7-A2AC-1069BEF3F42C}" destId="{7CD33332-B479-40A8-98AB-CD339FBE653B}" srcOrd="0" destOrd="0" parTransId="{D1FDB254-BCCD-4B81-A540-F936B3B6A00F}" sibTransId="{4FEF3370-2AFE-4913-8F5D-5626A0580613}"/>
    <dgm:cxn modelId="{96F8E52E-B22D-41E6-9140-3AB78074856A}" type="presOf" srcId="{035FBB4F-8D77-4C37-92AA-E5BCC001835D}" destId="{BEB1C4E6-93ED-497B-8013-65CF4FDC8CA7}" srcOrd="1" destOrd="0" presId="urn:microsoft.com/office/officeart/2005/8/layout/hProcess4"/>
    <dgm:cxn modelId="{0BE9C133-3945-4AD7-986B-13B4469CD84F}" type="presOf" srcId="{D933458F-1E05-4FA1-BA26-2047CC05C20B}" destId="{E282D2C7-D0AE-44C0-9445-AC83785EAE53}" srcOrd="0" destOrd="0" presId="urn:microsoft.com/office/officeart/2005/8/layout/hProcess4"/>
    <dgm:cxn modelId="{CF38B0AA-E4D0-49C8-86E9-CC04F24FF1D0}" srcId="{CB396C8D-CF2B-45D7-A2AC-1069BEF3F42C}" destId="{9EA81D6B-2BAA-4A20-BE14-1EDA533845DB}" srcOrd="2" destOrd="0" parTransId="{36AFCDB4-F148-4826-9A2C-B25E6CE193A6}" sibTransId="{86838F09-9122-4027-AA9E-2398110785B6}"/>
    <dgm:cxn modelId="{3FEAAB6D-5051-4BE5-857D-59F5EF3BF192}" type="presOf" srcId="{86838F09-9122-4027-AA9E-2398110785B6}" destId="{983E7D1E-7428-4042-B15A-184D1768F922}" srcOrd="0" destOrd="0" presId="urn:microsoft.com/office/officeart/2005/8/layout/hProcess4"/>
    <dgm:cxn modelId="{D4ABE944-46A8-4DAB-973D-77DC383D5430}" type="presOf" srcId="{035FBB4F-8D77-4C37-92AA-E5BCC001835D}" destId="{0BDD38AD-245A-4FB9-8F1B-989EADF636EE}" srcOrd="0" destOrd="0" presId="urn:microsoft.com/office/officeart/2005/8/layout/hProcess4"/>
    <dgm:cxn modelId="{1288615D-B207-42A7-B7E4-F708518677C6}" srcId="{7CD33332-B479-40A8-98AB-CD339FBE653B}" destId="{035FBB4F-8D77-4C37-92AA-E5BCC001835D}" srcOrd="0" destOrd="0" parTransId="{A728FE3E-F6D3-4D06-AFB7-32026A26AEC7}" sibTransId="{16C309DD-8C97-4EB8-A22D-44F8B875FDC6}"/>
    <dgm:cxn modelId="{4A5428A9-0751-42D2-9A04-C16BFB6543D2}" type="presOf" srcId="{4FEF3370-2AFE-4913-8F5D-5626A0580613}" destId="{8E6F72AC-CDF9-4E79-BBB4-107B9A613618}" srcOrd="0" destOrd="0" presId="urn:microsoft.com/office/officeart/2005/8/layout/hProcess4"/>
    <dgm:cxn modelId="{1432D1BA-6FE0-4ADD-AB2F-67F655506230}" type="presOf" srcId="{9EA81D6B-2BAA-4A20-BE14-1EDA533845DB}" destId="{D8C32776-1573-4DE5-B08B-8E2344D78CD1}" srcOrd="0" destOrd="0" presId="urn:microsoft.com/office/officeart/2005/8/layout/hProcess4"/>
    <dgm:cxn modelId="{909D974B-A125-46C3-814E-B7760A644E40}" srcId="{CB396C8D-CF2B-45D7-A2AC-1069BEF3F42C}" destId="{019B74EE-EDFF-4B71-A84A-2CEB5A929EFD}" srcOrd="3" destOrd="0" parTransId="{D1B221BA-B79E-4701-9395-5CD742986F30}" sibTransId="{1E89B81F-CB13-4B86-BD2C-72A8397B6302}"/>
    <dgm:cxn modelId="{144EEDBA-494D-43D7-91DF-CAEFBE35D948}" type="presOf" srcId="{CB396C8D-CF2B-45D7-A2AC-1069BEF3F42C}" destId="{8B436C4D-1A2D-47A9-ABC5-B8EE9EF615E5}" srcOrd="0" destOrd="0" presId="urn:microsoft.com/office/officeart/2005/8/layout/hProcess4"/>
    <dgm:cxn modelId="{AEB7F8CB-451A-4CBC-8599-574E6FBDA429}" srcId="{CB396C8D-CF2B-45D7-A2AC-1069BEF3F42C}" destId="{D933458F-1E05-4FA1-BA26-2047CC05C20B}" srcOrd="1" destOrd="0" parTransId="{18F03EB3-8FFE-492A-84B8-085D5E81A42D}" sibTransId="{34D8DA5D-0E18-4E49-9E70-F5B271006D39}"/>
    <dgm:cxn modelId="{D22A3604-6474-42EB-BFE7-95A006A95D45}" type="presParOf" srcId="{8B436C4D-1A2D-47A9-ABC5-B8EE9EF615E5}" destId="{D7540A39-0EFF-458E-97C3-DE9F0B82D118}" srcOrd="0" destOrd="0" presId="urn:microsoft.com/office/officeart/2005/8/layout/hProcess4"/>
    <dgm:cxn modelId="{1937C211-4C27-414E-9802-29D8B6DBC840}" type="presParOf" srcId="{8B436C4D-1A2D-47A9-ABC5-B8EE9EF615E5}" destId="{00025103-0183-4388-9260-13B24BA95027}" srcOrd="1" destOrd="0" presId="urn:microsoft.com/office/officeart/2005/8/layout/hProcess4"/>
    <dgm:cxn modelId="{FD5CBEE5-75A4-458F-8104-1AEAF2398C38}" type="presParOf" srcId="{8B436C4D-1A2D-47A9-ABC5-B8EE9EF615E5}" destId="{984E77B2-9E1D-46A3-96FB-10477F732E7B}" srcOrd="2" destOrd="0" presId="urn:microsoft.com/office/officeart/2005/8/layout/hProcess4"/>
    <dgm:cxn modelId="{4AFC725B-8B40-406A-AD0F-84458D3E792F}" type="presParOf" srcId="{984E77B2-9E1D-46A3-96FB-10477F732E7B}" destId="{CB9D2DD7-A1CF-4BA1-849C-2755A0CE09EC}" srcOrd="0" destOrd="0" presId="urn:microsoft.com/office/officeart/2005/8/layout/hProcess4"/>
    <dgm:cxn modelId="{F4335110-2833-46EE-A241-B8AC7C0FEBF4}" type="presParOf" srcId="{CB9D2DD7-A1CF-4BA1-849C-2755A0CE09EC}" destId="{73755DFC-4EA1-4BFA-B6C4-FFB36B377D18}" srcOrd="0" destOrd="0" presId="urn:microsoft.com/office/officeart/2005/8/layout/hProcess4"/>
    <dgm:cxn modelId="{5905D1E1-DD43-4A7C-BBCA-1AB07C5A01E5}" type="presParOf" srcId="{CB9D2DD7-A1CF-4BA1-849C-2755A0CE09EC}" destId="{0BDD38AD-245A-4FB9-8F1B-989EADF636EE}" srcOrd="1" destOrd="0" presId="urn:microsoft.com/office/officeart/2005/8/layout/hProcess4"/>
    <dgm:cxn modelId="{89EFF836-53ED-4E76-A620-67E14A6137DF}" type="presParOf" srcId="{CB9D2DD7-A1CF-4BA1-849C-2755A0CE09EC}" destId="{BEB1C4E6-93ED-497B-8013-65CF4FDC8CA7}" srcOrd="2" destOrd="0" presId="urn:microsoft.com/office/officeart/2005/8/layout/hProcess4"/>
    <dgm:cxn modelId="{9A40CDFF-BF2A-4108-B0E1-B500AFE9AEAB}" type="presParOf" srcId="{CB9D2DD7-A1CF-4BA1-849C-2755A0CE09EC}" destId="{F5AE77DF-62AF-49EF-8CCC-DC21E572510F}" srcOrd="3" destOrd="0" presId="urn:microsoft.com/office/officeart/2005/8/layout/hProcess4"/>
    <dgm:cxn modelId="{E2C1AE54-14DB-4955-948C-99B4EFE098C3}" type="presParOf" srcId="{CB9D2DD7-A1CF-4BA1-849C-2755A0CE09EC}" destId="{54562128-4DC2-4CDE-99AD-5F2BADE22152}" srcOrd="4" destOrd="0" presId="urn:microsoft.com/office/officeart/2005/8/layout/hProcess4"/>
    <dgm:cxn modelId="{CCA8E8AC-8194-4B5E-9755-5D0C8F0D5E98}" type="presParOf" srcId="{984E77B2-9E1D-46A3-96FB-10477F732E7B}" destId="{8E6F72AC-CDF9-4E79-BBB4-107B9A613618}" srcOrd="1" destOrd="0" presId="urn:microsoft.com/office/officeart/2005/8/layout/hProcess4"/>
    <dgm:cxn modelId="{75E6B13F-2ADE-4C55-9A7D-33A5235D73C1}" type="presParOf" srcId="{984E77B2-9E1D-46A3-96FB-10477F732E7B}" destId="{27BD0944-7DFC-4009-B551-936118D73C95}" srcOrd="2" destOrd="0" presId="urn:microsoft.com/office/officeart/2005/8/layout/hProcess4"/>
    <dgm:cxn modelId="{537D5E25-C03B-4737-9955-78E391645BFE}" type="presParOf" srcId="{27BD0944-7DFC-4009-B551-936118D73C95}" destId="{FA8F7704-DA5E-4E38-9B1D-9A5AEC129FA1}" srcOrd="0" destOrd="0" presId="urn:microsoft.com/office/officeart/2005/8/layout/hProcess4"/>
    <dgm:cxn modelId="{A0A65114-72AA-4A5C-9C9A-00686635B818}" type="presParOf" srcId="{27BD0944-7DFC-4009-B551-936118D73C95}" destId="{87F4FE83-16C1-46D0-A074-9CA00AB08ACC}" srcOrd="1" destOrd="0" presId="urn:microsoft.com/office/officeart/2005/8/layout/hProcess4"/>
    <dgm:cxn modelId="{71985247-F651-41BA-9432-CD10DD9F05C4}" type="presParOf" srcId="{27BD0944-7DFC-4009-B551-936118D73C95}" destId="{E8F97464-026E-4756-9C05-18CDCAA07611}" srcOrd="2" destOrd="0" presId="urn:microsoft.com/office/officeart/2005/8/layout/hProcess4"/>
    <dgm:cxn modelId="{4E758A41-08AA-4DDC-A00C-DB6228A0A963}" type="presParOf" srcId="{27BD0944-7DFC-4009-B551-936118D73C95}" destId="{E282D2C7-D0AE-44C0-9445-AC83785EAE53}" srcOrd="3" destOrd="0" presId="urn:microsoft.com/office/officeart/2005/8/layout/hProcess4"/>
    <dgm:cxn modelId="{38F2B7E8-586F-4608-AFB9-E4FF2F68778C}" type="presParOf" srcId="{27BD0944-7DFC-4009-B551-936118D73C95}" destId="{22A3FB7F-51B2-4D75-8D29-1D60E5CE53B8}" srcOrd="4" destOrd="0" presId="urn:microsoft.com/office/officeart/2005/8/layout/hProcess4"/>
    <dgm:cxn modelId="{0884F60D-FC50-423B-89DB-926600FA197D}" type="presParOf" srcId="{984E77B2-9E1D-46A3-96FB-10477F732E7B}" destId="{E36105EF-317D-400B-8813-27619A91AD1C}" srcOrd="3" destOrd="0" presId="urn:microsoft.com/office/officeart/2005/8/layout/hProcess4"/>
    <dgm:cxn modelId="{774E6B0D-9612-4B60-933A-9BA7F11780D4}" type="presParOf" srcId="{984E77B2-9E1D-46A3-96FB-10477F732E7B}" destId="{127B97E6-2C33-4E45-8C23-041B0D927361}" srcOrd="4" destOrd="0" presId="urn:microsoft.com/office/officeart/2005/8/layout/hProcess4"/>
    <dgm:cxn modelId="{07D5BBCA-594D-4F07-8E32-D0FDA2D59DAB}" type="presParOf" srcId="{127B97E6-2C33-4E45-8C23-041B0D927361}" destId="{563ACD57-0D8F-4CC8-A2A3-B13C13A40857}" srcOrd="0" destOrd="0" presId="urn:microsoft.com/office/officeart/2005/8/layout/hProcess4"/>
    <dgm:cxn modelId="{6635E6CE-D8C7-498F-946F-0CC49622379D}" type="presParOf" srcId="{127B97E6-2C33-4E45-8C23-041B0D927361}" destId="{3FCAA656-BCB6-4190-BEB5-A4008DBC0F5F}" srcOrd="1" destOrd="0" presId="urn:microsoft.com/office/officeart/2005/8/layout/hProcess4"/>
    <dgm:cxn modelId="{D9F500C2-9632-43F4-8BFD-CCE9804D2B57}" type="presParOf" srcId="{127B97E6-2C33-4E45-8C23-041B0D927361}" destId="{8F0EE2B3-F111-4DB3-AA78-81CA7D7248CF}" srcOrd="2" destOrd="0" presId="urn:microsoft.com/office/officeart/2005/8/layout/hProcess4"/>
    <dgm:cxn modelId="{301CCBFE-F512-46BF-BB7C-32EF21AB41EC}" type="presParOf" srcId="{127B97E6-2C33-4E45-8C23-041B0D927361}" destId="{D8C32776-1573-4DE5-B08B-8E2344D78CD1}" srcOrd="3" destOrd="0" presId="urn:microsoft.com/office/officeart/2005/8/layout/hProcess4"/>
    <dgm:cxn modelId="{8BC24A1A-561C-40CC-AA3E-E74979494B27}" type="presParOf" srcId="{127B97E6-2C33-4E45-8C23-041B0D927361}" destId="{3115E058-8618-4ED0-9C45-C9B633593C8C}" srcOrd="4" destOrd="0" presId="urn:microsoft.com/office/officeart/2005/8/layout/hProcess4"/>
    <dgm:cxn modelId="{DDB38B5A-8E92-404B-84B3-F0A342AF672B}" type="presParOf" srcId="{984E77B2-9E1D-46A3-96FB-10477F732E7B}" destId="{983E7D1E-7428-4042-B15A-184D1768F922}" srcOrd="5" destOrd="0" presId="urn:microsoft.com/office/officeart/2005/8/layout/hProcess4"/>
    <dgm:cxn modelId="{3AB3F8FD-12B1-4AB4-9457-21BE5ED54B1E}" type="presParOf" srcId="{984E77B2-9E1D-46A3-96FB-10477F732E7B}" destId="{90AA3B6D-398F-4919-AF72-68666630D5A0}" srcOrd="6" destOrd="0" presId="urn:microsoft.com/office/officeart/2005/8/layout/hProcess4"/>
    <dgm:cxn modelId="{4FB197D0-B911-46C8-BEB3-E0D9794350BE}" type="presParOf" srcId="{90AA3B6D-398F-4919-AF72-68666630D5A0}" destId="{B3535B06-8078-4ABC-AF67-AB6D2E5CC230}" srcOrd="0" destOrd="0" presId="urn:microsoft.com/office/officeart/2005/8/layout/hProcess4"/>
    <dgm:cxn modelId="{15180BAA-DAF0-4A38-90FD-0F7B3499954B}" type="presParOf" srcId="{90AA3B6D-398F-4919-AF72-68666630D5A0}" destId="{E92DA033-84AA-4F8B-B1B3-82251DC538FC}" srcOrd="1" destOrd="0" presId="urn:microsoft.com/office/officeart/2005/8/layout/hProcess4"/>
    <dgm:cxn modelId="{1A0EDD03-C872-47C3-A870-8FD818C37B84}" type="presParOf" srcId="{90AA3B6D-398F-4919-AF72-68666630D5A0}" destId="{19CD5049-FF48-461C-913E-6D2E0152C96A}" srcOrd="2" destOrd="0" presId="urn:microsoft.com/office/officeart/2005/8/layout/hProcess4"/>
    <dgm:cxn modelId="{3E8FB6EF-77AE-47AB-A51A-4FAB5354AD5C}" type="presParOf" srcId="{90AA3B6D-398F-4919-AF72-68666630D5A0}" destId="{6F00749F-AE41-40BC-B23D-E8B4B58EA4F5}" srcOrd="3" destOrd="0" presId="urn:microsoft.com/office/officeart/2005/8/layout/hProcess4"/>
    <dgm:cxn modelId="{835BF345-E903-4545-91D1-DAF936294545}" type="presParOf" srcId="{90AA3B6D-398F-4919-AF72-68666630D5A0}" destId="{5EF31C12-0A2B-4A69-927D-EF5A29104D6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396C8D-CF2B-45D7-A2AC-1069BEF3F42C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CD33332-B479-40A8-98AB-CD339FBE653B}">
      <dgm:prSet phldrT="[Text]"/>
      <dgm:spPr/>
      <dgm:t>
        <a:bodyPr/>
        <a:lstStyle/>
        <a:p>
          <a:r>
            <a:rPr lang="en-US" dirty="0" smtClean="0"/>
            <a:t>Explore a signal</a:t>
          </a:r>
          <a:endParaRPr lang="en-US" dirty="0"/>
        </a:p>
      </dgm:t>
    </dgm:pt>
    <dgm:pt modelId="{D1FDB254-BCCD-4B81-A540-F936B3B6A00F}" type="parTrans" cxnId="{76A51F9B-41F2-4AA6-980F-2CED1C0CC00D}">
      <dgm:prSet/>
      <dgm:spPr/>
      <dgm:t>
        <a:bodyPr/>
        <a:lstStyle/>
        <a:p>
          <a:endParaRPr lang="en-US"/>
        </a:p>
      </dgm:t>
    </dgm:pt>
    <dgm:pt modelId="{4FEF3370-2AFE-4913-8F5D-5626A0580613}" type="sibTrans" cxnId="{76A51F9B-41F2-4AA6-980F-2CED1C0CC00D}">
      <dgm:prSet/>
      <dgm:spPr/>
      <dgm:t>
        <a:bodyPr/>
        <a:lstStyle/>
        <a:p>
          <a:endParaRPr lang="en-US"/>
        </a:p>
      </dgm:t>
    </dgm:pt>
    <dgm:pt modelId="{D933458F-1E05-4FA1-BA26-2047CC05C20B}">
      <dgm:prSet phldrT="[Text]"/>
      <dgm:spPr/>
      <dgm:t>
        <a:bodyPr/>
        <a:lstStyle/>
        <a:p>
          <a:r>
            <a:rPr lang="en-US" dirty="0" smtClean="0"/>
            <a:t>Use a spectrogram</a:t>
          </a:r>
          <a:endParaRPr lang="en-US" dirty="0"/>
        </a:p>
      </dgm:t>
    </dgm:pt>
    <dgm:pt modelId="{18F03EB3-8FFE-492A-84B8-085D5E81A42D}" type="parTrans" cxnId="{AEB7F8CB-451A-4CBC-8599-574E6FBDA429}">
      <dgm:prSet/>
      <dgm:spPr/>
      <dgm:t>
        <a:bodyPr/>
        <a:lstStyle/>
        <a:p>
          <a:endParaRPr lang="en-US"/>
        </a:p>
      </dgm:t>
    </dgm:pt>
    <dgm:pt modelId="{34D8DA5D-0E18-4E49-9E70-F5B271006D39}" type="sibTrans" cxnId="{AEB7F8CB-451A-4CBC-8599-574E6FBDA429}">
      <dgm:prSet/>
      <dgm:spPr/>
      <dgm:t>
        <a:bodyPr/>
        <a:lstStyle/>
        <a:p>
          <a:endParaRPr lang="en-US"/>
        </a:p>
      </dgm:t>
    </dgm:pt>
    <dgm:pt modelId="{9EA81D6B-2BAA-4A20-BE14-1EDA533845DB}">
      <dgm:prSet phldrT="[Text]"/>
      <dgm:spPr/>
      <dgm:t>
        <a:bodyPr/>
        <a:lstStyle/>
        <a:p>
          <a:r>
            <a:rPr lang="en-US" dirty="0" smtClean="0"/>
            <a:t>Create a pure tone</a:t>
          </a:r>
          <a:endParaRPr lang="en-US" dirty="0"/>
        </a:p>
      </dgm:t>
    </dgm:pt>
    <dgm:pt modelId="{36AFCDB4-F148-4826-9A2C-B25E6CE193A6}" type="parTrans" cxnId="{CF38B0AA-E4D0-49C8-86E9-CC04F24FF1D0}">
      <dgm:prSet/>
      <dgm:spPr/>
      <dgm:t>
        <a:bodyPr/>
        <a:lstStyle/>
        <a:p>
          <a:endParaRPr lang="en-US"/>
        </a:p>
      </dgm:t>
    </dgm:pt>
    <dgm:pt modelId="{86838F09-9122-4027-AA9E-2398110785B6}" type="sibTrans" cxnId="{CF38B0AA-E4D0-49C8-86E9-CC04F24FF1D0}">
      <dgm:prSet/>
      <dgm:spPr>
        <a:solidFill>
          <a:schemeClr val="bg1"/>
        </a:solidFill>
        <a:ln w="19050">
          <a:solidFill>
            <a:srgbClr val="822F5A"/>
          </a:solidFill>
          <a:prstDash val="sysDash"/>
        </a:ln>
      </dgm:spPr>
      <dgm:t>
        <a:bodyPr/>
        <a:lstStyle/>
        <a:p>
          <a:endParaRPr lang="en-US"/>
        </a:p>
      </dgm:t>
    </dgm:pt>
    <dgm:pt modelId="{019B74EE-EDFF-4B71-A84A-2CEB5A929EFD}">
      <dgm:prSet phldrT="[Text]"/>
      <dgm:spPr/>
      <dgm:t>
        <a:bodyPr/>
        <a:lstStyle/>
        <a:p>
          <a:r>
            <a:rPr lang="en-US" dirty="0" smtClean="0"/>
            <a:t>Optional:</a:t>
          </a:r>
          <a:br>
            <a:rPr lang="en-US" dirty="0" smtClean="0"/>
          </a:br>
          <a:r>
            <a:rPr lang="en-US" dirty="0" smtClean="0"/>
            <a:t>Modulate a time signal</a:t>
          </a:r>
          <a:endParaRPr lang="en-US" dirty="0"/>
        </a:p>
      </dgm:t>
    </dgm:pt>
    <dgm:pt modelId="{D1B221BA-B79E-4701-9395-5CD742986F30}" type="parTrans" cxnId="{909D974B-A125-46C3-814E-B7760A644E40}">
      <dgm:prSet/>
      <dgm:spPr/>
      <dgm:t>
        <a:bodyPr/>
        <a:lstStyle/>
        <a:p>
          <a:endParaRPr lang="en-US"/>
        </a:p>
      </dgm:t>
    </dgm:pt>
    <dgm:pt modelId="{1E89B81F-CB13-4B86-BD2C-72A8397B6302}" type="sibTrans" cxnId="{909D974B-A125-46C3-814E-B7760A644E40}">
      <dgm:prSet/>
      <dgm:spPr/>
      <dgm:t>
        <a:bodyPr/>
        <a:lstStyle/>
        <a:p>
          <a:endParaRPr lang="en-US"/>
        </a:p>
      </dgm:t>
    </dgm:pt>
    <dgm:pt modelId="{035FBB4F-8D77-4C37-92AA-E5BCC001835D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A728FE3E-F6D3-4D06-AFB7-32026A26AEC7}" type="parTrans" cxnId="{1288615D-B207-42A7-B7E4-F708518677C6}">
      <dgm:prSet/>
      <dgm:spPr/>
      <dgm:t>
        <a:bodyPr/>
        <a:lstStyle/>
        <a:p>
          <a:endParaRPr lang="en-US"/>
        </a:p>
      </dgm:t>
    </dgm:pt>
    <dgm:pt modelId="{16C309DD-8C97-4EB8-A22D-44F8B875FDC6}" type="sibTrans" cxnId="{1288615D-B207-42A7-B7E4-F708518677C6}">
      <dgm:prSet/>
      <dgm:spPr/>
      <dgm:t>
        <a:bodyPr/>
        <a:lstStyle/>
        <a:p>
          <a:endParaRPr lang="en-US"/>
        </a:p>
      </dgm:t>
    </dgm:pt>
    <dgm:pt modelId="{8B436C4D-1A2D-47A9-ABC5-B8EE9EF615E5}" type="pres">
      <dgm:prSet presAssocID="{CB396C8D-CF2B-45D7-A2AC-1069BEF3F4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540A39-0EFF-458E-97C3-DE9F0B82D118}" type="pres">
      <dgm:prSet presAssocID="{CB396C8D-CF2B-45D7-A2AC-1069BEF3F42C}" presName="tSp" presStyleCnt="0"/>
      <dgm:spPr/>
    </dgm:pt>
    <dgm:pt modelId="{00025103-0183-4388-9260-13B24BA95027}" type="pres">
      <dgm:prSet presAssocID="{CB396C8D-CF2B-45D7-A2AC-1069BEF3F42C}" presName="bSp" presStyleCnt="0"/>
      <dgm:spPr/>
    </dgm:pt>
    <dgm:pt modelId="{984E77B2-9E1D-46A3-96FB-10477F732E7B}" type="pres">
      <dgm:prSet presAssocID="{CB396C8D-CF2B-45D7-A2AC-1069BEF3F42C}" presName="process" presStyleCnt="0"/>
      <dgm:spPr/>
    </dgm:pt>
    <dgm:pt modelId="{CB9D2DD7-A1CF-4BA1-849C-2755A0CE09EC}" type="pres">
      <dgm:prSet presAssocID="{7CD33332-B479-40A8-98AB-CD339FBE653B}" presName="composite1" presStyleCnt="0"/>
      <dgm:spPr/>
    </dgm:pt>
    <dgm:pt modelId="{73755DFC-4EA1-4BFA-B6C4-FFB36B377D18}" type="pres">
      <dgm:prSet presAssocID="{7CD33332-B479-40A8-98AB-CD339FBE653B}" presName="dummyNode1" presStyleLbl="node1" presStyleIdx="0" presStyleCnt="4"/>
      <dgm:spPr/>
    </dgm:pt>
    <dgm:pt modelId="{0BDD38AD-245A-4FB9-8F1B-989EADF636EE}" type="pres">
      <dgm:prSet presAssocID="{7CD33332-B479-40A8-98AB-CD339FBE653B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1C4E6-93ED-497B-8013-65CF4FDC8CA7}" type="pres">
      <dgm:prSet presAssocID="{7CD33332-B479-40A8-98AB-CD339FBE653B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AE77DF-62AF-49EF-8CCC-DC21E572510F}" type="pres">
      <dgm:prSet presAssocID="{7CD33332-B479-40A8-98AB-CD339FBE653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562128-4DC2-4CDE-99AD-5F2BADE22152}" type="pres">
      <dgm:prSet presAssocID="{7CD33332-B479-40A8-98AB-CD339FBE653B}" presName="connSite1" presStyleCnt="0"/>
      <dgm:spPr/>
    </dgm:pt>
    <dgm:pt modelId="{8E6F72AC-CDF9-4E79-BBB4-107B9A613618}" type="pres">
      <dgm:prSet presAssocID="{4FEF3370-2AFE-4913-8F5D-5626A0580613}" presName="Name9" presStyleLbl="sibTrans2D1" presStyleIdx="0" presStyleCnt="3"/>
      <dgm:spPr/>
      <dgm:t>
        <a:bodyPr/>
        <a:lstStyle/>
        <a:p>
          <a:endParaRPr lang="en-US"/>
        </a:p>
      </dgm:t>
    </dgm:pt>
    <dgm:pt modelId="{27BD0944-7DFC-4009-B551-936118D73C95}" type="pres">
      <dgm:prSet presAssocID="{D933458F-1E05-4FA1-BA26-2047CC05C20B}" presName="composite2" presStyleCnt="0"/>
      <dgm:spPr/>
    </dgm:pt>
    <dgm:pt modelId="{FA8F7704-DA5E-4E38-9B1D-9A5AEC129FA1}" type="pres">
      <dgm:prSet presAssocID="{D933458F-1E05-4FA1-BA26-2047CC05C20B}" presName="dummyNode2" presStyleLbl="node1" presStyleIdx="0" presStyleCnt="4"/>
      <dgm:spPr/>
    </dgm:pt>
    <dgm:pt modelId="{87F4FE83-16C1-46D0-A074-9CA00AB08ACC}" type="pres">
      <dgm:prSet presAssocID="{D933458F-1E05-4FA1-BA26-2047CC05C20B}" presName="childNode2" presStyleLbl="bgAcc1" presStyleIdx="1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8F97464-026E-4756-9C05-18CDCAA07611}" type="pres">
      <dgm:prSet presAssocID="{D933458F-1E05-4FA1-BA26-2047CC05C20B}" presName="childNode2tx" presStyleLbl="bgAcc1" presStyleIdx="1" presStyleCnt="4">
        <dgm:presLayoutVars>
          <dgm:bulletEnabled val="1"/>
        </dgm:presLayoutVars>
      </dgm:prSet>
      <dgm:spPr/>
    </dgm:pt>
    <dgm:pt modelId="{E282D2C7-D0AE-44C0-9445-AC83785EAE53}" type="pres">
      <dgm:prSet presAssocID="{D933458F-1E05-4FA1-BA26-2047CC05C20B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A3FB7F-51B2-4D75-8D29-1D60E5CE53B8}" type="pres">
      <dgm:prSet presAssocID="{D933458F-1E05-4FA1-BA26-2047CC05C20B}" presName="connSite2" presStyleCnt="0"/>
      <dgm:spPr/>
    </dgm:pt>
    <dgm:pt modelId="{E36105EF-317D-400B-8813-27619A91AD1C}" type="pres">
      <dgm:prSet presAssocID="{34D8DA5D-0E18-4E49-9E70-F5B271006D39}" presName="Name18" presStyleLbl="sibTrans2D1" presStyleIdx="1" presStyleCnt="3"/>
      <dgm:spPr/>
      <dgm:t>
        <a:bodyPr/>
        <a:lstStyle/>
        <a:p>
          <a:endParaRPr lang="en-US"/>
        </a:p>
      </dgm:t>
    </dgm:pt>
    <dgm:pt modelId="{127B97E6-2C33-4E45-8C23-041B0D927361}" type="pres">
      <dgm:prSet presAssocID="{9EA81D6B-2BAA-4A20-BE14-1EDA533845DB}" presName="composite1" presStyleCnt="0"/>
      <dgm:spPr/>
    </dgm:pt>
    <dgm:pt modelId="{563ACD57-0D8F-4CC8-A2A3-B13C13A40857}" type="pres">
      <dgm:prSet presAssocID="{9EA81D6B-2BAA-4A20-BE14-1EDA533845DB}" presName="dummyNode1" presStyleLbl="node1" presStyleIdx="1" presStyleCnt="4"/>
      <dgm:spPr/>
    </dgm:pt>
    <dgm:pt modelId="{3FCAA656-BCB6-4190-BEB5-A4008DBC0F5F}" type="pres">
      <dgm:prSet presAssocID="{9EA81D6B-2BAA-4A20-BE14-1EDA533845DB}" presName="childNode1" presStyleLbl="bgAcc1" presStyleIdx="2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F0EE2B3-F111-4DB3-AA78-81CA7D7248CF}" type="pres">
      <dgm:prSet presAssocID="{9EA81D6B-2BAA-4A20-BE14-1EDA533845DB}" presName="childNode1tx" presStyleLbl="bgAcc1" presStyleIdx="2" presStyleCnt="4">
        <dgm:presLayoutVars>
          <dgm:bulletEnabled val="1"/>
        </dgm:presLayoutVars>
      </dgm:prSet>
      <dgm:spPr/>
    </dgm:pt>
    <dgm:pt modelId="{D8C32776-1573-4DE5-B08B-8E2344D78CD1}" type="pres">
      <dgm:prSet presAssocID="{9EA81D6B-2BAA-4A20-BE14-1EDA533845DB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5E058-8618-4ED0-9C45-C9B633593C8C}" type="pres">
      <dgm:prSet presAssocID="{9EA81D6B-2BAA-4A20-BE14-1EDA533845DB}" presName="connSite1" presStyleCnt="0"/>
      <dgm:spPr/>
    </dgm:pt>
    <dgm:pt modelId="{983E7D1E-7428-4042-B15A-184D1768F922}" type="pres">
      <dgm:prSet presAssocID="{86838F09-9122-4027-AA9E-2398110785B6}" presName="Name9" presStyleLbl="sibTrans2D1" presStyleIdx="2" presStyleCnt="3"/>
      <dgm:spPr/>
      <dgm:t>
        <a:bodyPr/>
        <a:lstStyle/>
        <a:p>
          <a:endParaRPr lang="en-US"/>
        </a:p>
      </dgm:t>
    </dgm:pt>
    <dgm:pt modelId="{90AA3B6D-398F-4919-AF72-68666630D5A0}" type="pres">
      <dgm:prSet presAssocID="{019B74EE-EDFF-4B71-A84A-2CEB5A929EFD}" presName="composite2" presStyleCnt="0"/>
      <dgm:spPr/>
    </dgm:pt>
    <dgm:pt modelId="{B3535B06-8078-4ABC-AF67-AB6D2E5CC230}" type="pres">
      <dgm:prSet presAssocID="{019B74EE-EDFF-4B71-A84A-2CEB5A929EFD}" presName="dummyNode2" presStyleLbl="node1" presStyleIdx="2" presStyleCnt="4"/>
      <dgm:spPr/>
    </dgm:pt>
    <dgm:pt modelId="{E92DA033-84AA-4F8B-B1B3-82251DC538FC}" type="pres">
      <dgm:prSet presAssocID="{019B74EE-EDFF-4B71-A84A-2CEB5A929EFD}" presName="childNode2" presStyleLbl="bgAcc1" presStyleIdx="3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9CD5049-FF48-461C-913E-6D2E0152C96A}" type="pres">
      <dgm:prSet presAssocID="{019B74EE-EDFF-4B71-A84A-2CEB5A929EFD}" presName="childNode2tx" presStyleLbl="bgAcc1" presStyleIdx="3" presStyleCnt="4">
        <dgm:presLayoutVars>
          <dgm:bulletEnabled val="1"/>
        </dgm:presLayoutVars>
      </dgm:prSet>
      <dgm:spPr/>
    </dgm:pt>
    <dgm:pt modelId="{6F00749F-AE41-40BC-B23D-E8B4B58EA4F5}" type="pres">
      <dgm:prSet presAssocID="{019B74EE-EDFF-4B71-A84A-2CEB5A929EFD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F31C12-0A2B-4A69-927D-EF5A29104D66}" type="pres">
      <dgm:prSet presAssocID="{019B74EE-EDFF-4B71-A84A-2CEB5A929EFD}" presName="connSite2" presStyleCnt="0"/>
      <dgm:spPr/>
    </dgm:pt>
  </dgm:ptLst>
  <dgm:cxnLst>
    <dgm:cxn modelId="{B1083AD7-7814-4E6C-B26C-9996310217B6}" type="presOf" srcId="{019B74EE-EDFF-4B71-A84A-2CEB5A929EFD}" destId="{6F00749F-AE41-40BC-B23D-E8B4B58EA4F5}" srcOrd="0" destOrd="0" presId="urn:microsoft.com/office/officeart/2005/8/layout/hProcess4"/>
    <dgm:cxn modelId="{13E7A7C0-3E5C-4F88-9032-9D00627B35A4}" type="presOf" srcId="{7CD33332-B479-40A8-98AB-CD339FBE653B}" destId="{F5AE77DF-62AF-49EF-8CCC-DC21E572510F}" srcOrd="0" destOrd="0" presId="urn:microsoft.com/office/officeart/2005/8/layout/hProcess4"/>
    <dgm:cxn modelId="{D310E6C7-0DEB-4935-ACC5-E4C036F2ECC5}" type="presOf" srcId="{34D8DA5D-0E18-4E49-9E70-F5B271006D39}" destId="{E36105EF-317D-400B-8813-27619A91AD1C}" srcOrd="0" destOrd="0" presId="urn:microsoft.com/office/officeart/2005/8/layout/hProcess4"/>
    <dgm:cxn modelId="{76A51F9B-41F2-4AA6-980F-2CED1C0CC00D}" srcId="{CB396C8D-CF2B-45D7-A2AC-1069BEF3F42C}" destId="{7CD33332-B479-40A8-98AB-CD339FBE653B}" srcOrd="0" destOrd="0" parTransId="{D1FDB254-BCCD-4B81-A540-F936B3B6A00F}" sibTransId="{4FEF3370-2AFE-4913-8F5D-5626A0580613}"/>
    <dgm:cxn modelId="{96F8E52E-B22D-41E6-9140-3AB78074856A}" type="presOf" srcId="{035FBB4F-8D77-4C37-92AA-E5BCC001835D}" destId="{BEB1C4E6-93ED-497B-8013-65CF4FDC8CA7}" srcOrd="1" destOrd="0" presId="urn:microsoft.com/office/officeart/2005/8/layout/hProcess4"/>
    <dgm:cxn modelId="{0BE9C133-3945-4AD7-986B-13B4469CD84F}" type="presOf" srcId="{D933458F-1E05-4FA1-BA26-2047CC05C20B}" destId="{E282D2C7-D0AE-44C0-9445-AC83785EAE53}" srcOrd="0" destOrd="0" presId="urn:microsoft.com/office/officeart/2005/8/layout/hProcess4"/>
    <dgm:cxn modelId="{CF38B0AA-E4D0-49C8-86E9-CC04F24FF1D0}" srcId="{CB396C8D-CF2B-45D7-A2AC-1069BEF3F42C}" destId="{9EA81D6B-2BAA-4A20-BE14-1EDA533845DB}" srcOrd="2" destOrd="0" parTransId="{36AFCDB4-F148-4826-9A2C-B25E6CE193A6}" sibTransId="{86838F09-9122-4027-AA9E-2398110785B6}"/>
    <dgm:cxn modelId="{3FEAAB6D-5051-4BE5-857D-59F5EF3BF192}" type="presOf" srcId="{86838F09-9122-4027-AA9E-2398110785B6}" destId="{983E7D1E-7428-4042-B15A-184D1768F922}" srcOrd="0" destOrd="0" presId="urn:microsoft.com/office/officeart/2005/8/layout/hProcess4"/>
    <dgm:cxn modelId="{D4ABE944-46A8-4DAB-973D-77DC383D5430}" type="presOf" srcId="{035FBB4F-8D77-4C37-92AA-E5BCC001835D}" destId="{0BDD38AD-245A-4FB9-8F1B-989EADF636EE}" srcOrd="0" destOrd="0" presId="urn:microsoft.com/office/officeart/2005/8/layout/hProcess4"/>
    <dgm:cxn modelId="{1288615D-B207-42A7-B7E4-F708518677C6}" srcId="{7CD33332-B479-40A8-98AB-CD339FBE653B}" destId="{035FBB4F-8D77-4C37-92AA-E5BCC001835D}" srcOrd="0" destOrd="0" parTransId="{A728FE3E-F6D3-4D06-AFB7-32026A26AEC7}" sibTransId="{16C309DD-8C97-4EB8-A22D-44F8B875FDC6}"/>
    <dgm:cxn modelId="{4A5428A9-0751-42D2-9A04-C16BFB6543D2}" type="presOf" srcId="{4FEF3370-2AFE-4913-8F5D-5626A0580613}" destId="{8E6F72AC-CDF9-4E79-BBB4-107B9A613618}" srcOrd="0" destOrd="0" presId="urn:microsoft.com/office/officeart/2005/8/layout/hProcess4"/>
    <dgm:cxn modelId="{1432D1BA-6FE0-4ADD-AB2F-67F655506230}" type="presOf" srcId="{9EA81D6B-2BAA-4A20-BE14-1EDA533845DB}" destId="{D8C32776-1573-4DE5-B08B-8E2344D78CD1}" srcOrd="0" destOrd="0" presId="urn:microsoft.com/office/officeart/2005/8/layout/hProcess4"/>
    <dgm:cxn modelId="{909D974B-A125-46C3-814E-B7760A644E40}" srcId="{CB396C8D-CF2B-45D7-A2AC-1069BEF3F42C}" destId="{019B74EE-EDFF-4B71-A84A-2CEB5A929EFD}" srcOrd="3" destOrd="0" parTransId="{D1B221BA-B79E-4701-9395-5CD742986F30}" sibTransId="{1E89B81F-CB13-4B86-BD2C-72A8397B6302}"/>
    <dgm:cxn modelId="{144EEDBA-494D-43D7-91DF-CAEFBE35D948}" type="presOf" srcId="{CB396C8D-CF2B-45D7-A2AC-1069BEF3F42C}" destId="{8B436C4D-1A2D-47A9-ABC5-B8EE9EF615E5}" srcOrd="0" destOrd="0" presId="urn:microsoft.com/office/officeart/2005/8/layout/hProcess4"/>
    <dgm:cxn modelId="{AEB7F8CB-451A-4CBC-8599-574E6FBDA429}" srcId="{CB396C8D-CF2B-45D7-A2AC-1069BEF3F42C}" destId="{D933458F-1E05-4FA1-BA26-2047CC05C20B}" srcOrd="1" destOrd="0" parTransId="{18F03EB3-8FFE-492A-84B8-085D5E81A42D}" sibTransId="{34D8DA5D-0E18-4E49-9E70-F5B271006D39}"/>
    <dgm:cxn modelId="{D22A3604-6474-42EB-BFE7-95A006A95D45}" type="presParOf" srcId="{8B436C4D-1A2D-47A9-ABC5-B8EE9EF615E5}" destId="{D7540A39-0EFF-458E-97C3-DE9F0B82D118}" srcOrd="0" destOrd="0" presId="urn:microsoft.com/office/officeart/2005/8/layout/hProcess4"/>
    <dgm:cxn modelId="{1937C211-4C27-414E-9802-29D8B6DBC840}" type="presParOf" srcId="{8B436C4D-1A2D-47A9-ABC5-B8EE9EF615E5}" destId="{00025103-0183-4388-9260-13B24BA95027}" srcOrd="1" destOrd="0" presId="urn:microsoft.com/office/officeart/2005/8/layout/hProcess4"/>
    <dgm:cxn modelId="{FD5CBEE5-75A4-458F-8104-1AEAF2398C38}" type="presParOf" srcId="{8B436C4D-1A2D-47A9-ABC5-B8EE9EF615E5}" destId="{984E77B2-9E1D-46A3-96FB-10477F732E7B}" srcOrd="2" destOrd="0" presId="urn:microsoft.com/office/officeart/2005/8/layout/hProcess4"/>
    <dgm:cxn modelId="{4AFC725B-8B40-406A-AD0F-84458D3E792F}" type="presParOf" srcId="{984E77B2-9E1D-46A3-96FB-10477F732E7B}" destId="{CB9D2DD7-A1CF-4BA1-849C-2755A0CE09EC}" srcOrd="0" destOrd="0" presId="urn:microsoft.com/office/officeart/2005/8/layout/hProcess4"/>
    <dgm:cxn modelId="{F4335110-2833-46EE-A241-B8AC7C0FEBF4}" type="presParOf" srcId="{CB9D2DD7-A1CF-4BA1-849C-2755A0CE09EC}" destId="{73755DFC-4EA1-4BFA-B6C4-FFB36B377D18}" srcOrd="0" destOrd="0" presId="urn:microsoft.com/office/officeart/2005/8/layout/hProcess4"/>
    <dgm:cxn modelId="{5905D1E1-DD43-4A7C-BBCA-1AB07C5A01E5}" type="presParOf" srcId="{CB9D2DD7-A1CF-4BA1-849C-2755A0CE09EC}" destId="{0BDD38AD-245A-4FB9-8F1B-989EADF636EE}" srcOrd="1" destOrd="0" presId="urn:microsoft.com/office/officeart/2005/8/layout/hProcess4"/>
    <dgm:cxn modelId="{89EFF836-53ED-4E76-A620-67E14A6137DF}" type="presParOf" srcId="{CB9D2DD7-A1CF-4BA1-849C-2755A0CE09EC}" destId="{BEB1C4E6-93ED-497B-8013-65CF4FDC8CA7}" srcOrd="2" destOrd="0" presId="urn:microsoft.com/office/officeart/2005/8/layout/hProcess4"/>
    <dgm:cxn modelId="{9A40CDFF-BF2A-4108-B0E1-B500AFE9AEAB}" type="presParOf" srcId="{CB9D2DD7-A1CF-4BA1-849C-2755A0CE09EC}" destId="{F5AE77DF-62AF-49EF-8CCC-DC21E572510F}" srcOrd="3" destOrd="0" presId="urn:microsoft.com/office/officeart/2005/8/layout/hProcess4"/>
    <dgm:cxn modelId="{E2C1AE54-14DB-4955-948C-99B4EFE098C3}" type="presParOf" srcId="{CB9D2DD7-A1CF-4BA1-849C-2755A0CE09EC}" destId="{54562128-4DC2-4CDE-99AD-5F2BADE22152}" srcOrd="4" destOrd="0" presId="urn:microsoft.com/office/officeart/2005/8/layout/hProcess4"/>
    <dgm:cxn modelId="{CCA8E8AC-8194-4B5E-9755-5D0C8F0D5E98}" type="presParOf" srcId="{984E77B2-9E1D-46A3-96FB-10477F732E7B}" destId="{8E6F72AC-CDF9-4E79-BBB4-107B9A613618}" srcOrd="1" destOrd="0" presId="urn:microsoft.com/office/officeart/2005/8/layout/hProcess4"/>
    <dgm:cxn modelId="{75E6B13F-2ADE-4C55-9A7D-33A5235D73C1}" type="presParOf" srcId="{984E77B2-9E1D-46A3-96FB-10477F732E7B}" destId="{27BD0944-7DFC-4009-B551-936118D73C95}" srcOrd="2" destOrd="0" presId="urn:microsoft.com/office/officeart/2005/8/layout/hProcess4"/>
    <dgm:cxn modelId="{537D5E25-C03B-4737-9955-78E391645BFE}" type="presParOf" srcId="{27BD0944-7DFC-4009-B551-936118D73C95}" destId="{FA8F7704-DA5E-4E38-9B1D-9A5AEC129FA1}" srcOrd="0" destOrd="0" presId="urn:microsoft.com/office/officeart/2005/8/layout/hProcess4"/>
    <dgm:cxn modelId="{A0A65114-72AA-4A5C-9C9A-00686635B818}" type="presParOf" srcId="{27BD0944-7DFC-4009-B551-936118D73C95}" destId="{87F4FE83-16C1-46D0-A074-9CA00AB08ACC}" srcOrd="1" destOrd="0" presId="urn:microsoft.com/office/officeart/2005/8/layout/hProcess4"/>
    <dgm:cxn modelId="{71985247-F651-41BA-9432-CD10DD9F05C4}" type="presParOf" srcId="{27BD0944-7DFC-4009-B551-936118D73C95}" destId="{E8F97464-026E-4756-9C05-18CDCAA07611}" srcOrd="2" destOrd="0" presId="urn:microsoft.com/office/officeart/2005/8/layout/hProcess4"/>
    <dgm:cxn modelId="{4E758A41-08AA-4DDC-A00C-DB6228A0A963}" type="presParOf" srcId="{27BD0944-7DFC-4009-B551-936118D73C95}" destId="{E282D2C7-D0AE-44C0-9445-AC83785EAE53}" srcOrd="3" destOrd="0" presId="urn:microsoft.com/office/officeart/2005/8/layout/hProcess4"/>
    <dgm:cxn modelId="{38F2B7E8-586F-4608-AFB9-E4FF2F68778C}" type="presParOf" srcId="{27BD0944-7DFC-4009-B551-936118D73C95}" destId="{22A3FB7F-51B2-4D75-8D29-1D60E5CE53B8}" srcOrd="4" destOrd="0" presId="urn:microsoft.com/office/officeart/2005/8/layout/hProcess4"/>
    <dgm:cxn modelId="{0884F60D-FC50-423B-89DB-926600FA197D}" type="presParOf" srcId="{984E77B2-9E1D-46A3-96FB-10477F732E7B}" destId="{E36105EF-317D-400B-8813-27619A91AD1C}" srcOrd="3" destOrd="0" presId="urn:microsoft.com/office/officeart/2005/8/layout/hProcess4"/>
    <dgm:cxn modelId="{774E6B0D-9612-4B60-933A-9BA7F11780D4}" type="presParOf" srcId="{984E77B2-9E1D-46A3-96FB-10477F732E7B}" destId="{127B97E6-2C33-4E45-8C23-041B0D927361}" srcOrd="4" destOrd="0" presId="urn:microsoft.com/office/officeart/2005/8/layout/hProcess4"/>
    <dgm:cxn modelId="{07D5BBCA-594D-4F07-8E32-D0FDA2D59DAB}" type="presParOf" srcId="{127B97E6-2C33-4E45-8C23-041B0D927361}" destId="{563ACD57-0D8F-4CC8-A2A3-B13C13A40857}" srcOrd="0" destOrd="0" presId="urn:microsoft.com/office/officeart/2005/8/layout/hProcess4"/>
    <dgm:cxn modelId="{6635E6CE-D8C7-498F-946F-0CC49622379D}" type="presParOf" srcId="{127B97E6-2C33-4E45-8C23-041B0D927361}" destId="{3FCAA656-BCB6-4190-BEB5-A4008DBC0F5F}" srcOrd="1" destOrd="0" presId="urn:microsoft.com/office/officeart/2005/8/layout/hProcess4"/>
    <dgm:cxn modelId="{D9F500C2-9632-43F4-8BFD-CCE9804D2B57}" type="presParOf" srcId="{127B97E6-2C33-4E45-8C23-041B0D927361}" destId="{8F0EE2B3-F111-4DB3-AA78-81CA7D7248CF}" srcOrd="2" destOrd="0" presId="urn:microsoft.com/office/officeart/2005/8/layout/hProcess4"/>
    <dgm:cxn modelId="{301CCBFE-F512-46BF-BB7C-32EF21AB41EC}" type="presParOf" srcId="{127B97E6-2C33-4E45-8C23-041B0D927361}" destId="{D8C32776-1573-4DE5-B08B-8E2344D78CD1}" srcOrd="3" destOrd="0" presId="urn:microsoft.com/office/officeart/2005/8/layout/hProcess4"/>
    <dgm:cxn modelId="{8BC24A1A-561C-40CC-AA3E-E74979494B27}" type="presParOf" srcId="{127B97E6-2C33-4E45-8C23-041B0D927361}" destId="{3115E058-8618-4ED0-9C45-C9B633593C8C}" srcOrd="4" destOrd="0" presId="urn:microsoft.com/office/officeart/2005/8/layout/hProcess4"/>
    <dgm:cxn modelId="{DDB38B5A-8E92-404B-84B3-F0A342AF672B}" type="presParOf" srcId="{984E77B2-9E1D-46A3-96FB-10477F732E7B}" destId="{983E7D1E-7428-4042-B15A-184D1768F922}" srcOrd="5" destOrd="0" presId="urn:microsoft.com/office/officeart/2005/8/layout/hProcess4"/>
    <dgm:cxn modelId="{3AB3F8FD-12B1-4AB4-9457-21BE5ED54B1E}" type="presParOf" srcId="{984E77B2-9E1D-46A3-96FB-10477F732E7B}" destId="{90AA3B6D-398F-4919-AF72-68666630D5A0}" srcOrd="6" destOrd="0" presId="urn:microsoft.com/office/officeart/2005/8/layout/hProcess4"/>
    <dgm:cxn modelId="{4FB197D0-B911-46C8-BEB3-E0D9794350BE}" type="presParOf" srcId="{90AA3B6D-398F-4919-AF72-68666630D5A0}" destId="{B3535B06-8078-4ABC-AF67-AB6D2E5CC230}" srcOrd="0" destOrd="0" presId="urn:microsoft.com/office/officeart/2005/8/layout/hProcess4"/>
    <dgm:cxn modelId="{15180BAA-DAF0-4A38-90FD-0F7B3499954B}" type="presParOf" srcId="{90AA3B6D-398F-4919-AF72-68666630D5A0}" destId="{E92DA033-84AA-4F8B-B1B3-82251DC538FC}" srcOrd="1" destOrd="0" presId="urn:microsoft.com/office/officeart/2005/8/layout/hProcess4"/>
    <dgm:cxn modelId="{1A0EDD03-C872-47C3-A870-8FD818C37B84}" type="presParOf" srcId="{90AA3B6D-398F-4919-AF72-68666630D5A0}" destId="{19CD5049-FF48-461C-913E-6D2E0152C96A}" srcOrd="2" destOrd="0" presId="urn:microsoft.com/office/officeart/2005/8/layout/hProcess4"/>
    <dgm:cxn modelId="{3E8FB6EF-77AE-47AB-A51A-4FAB5354AD5C}" type="presParOf" srcId="{90AA3B6D-398F-4919-AF72-68666630D5A0}" destId="{6F00749F-AE41-40BC-B23D-E8B4B58EA4F5}" srcOrd="3" destOrd="0" presId="urn:microsoft.com/office/officeart/2005/8/layout/hProcess4"/>
    <dgm:cxn modelId="{835BF345-E903-4545-91D1-DAF936294545}" type="presParOf" srcId="{90AA3B6D-398F-4919-AF72-68666630D5A0}" destId="{5EF31C12-0A2B-4A69-927D-EF5A29104D6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396C8D-CF2B-45D7-A2AC-1069BEF3F42C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CD33332-B479-40A8-98AB-CD339FBE653B}">
      <dgm:prSet phldrT="[Text]"/>
      <dgm:spPr/>
      <dgm:t>
        <a:bodyPr/>
        <a:lstStyle/>
        <a:p>
          <a:r>
            <a:rPr lang="en-US" dirty="0" smtClean="0"/>
            <a:t>Explore a signal</a:t>
          </a:r>
          <a:endParaRPr lang="en-US" dirty="0"/>
        </a:p>
      </dgm:t>
    </dgm:pt>
    <dgm:pt modelId="{D1FDB254-BCCD-4B81-A540-F936B3B6A00F}" type="parTrans" cxnId="{76A51F9B-41F2-4AA6-980F-2CED1C0CC00D}">
      <dgm:prSet/>
      <dgm:spPr/>
      <dgm:t>
        <a:bodyPr/>
        <a:lstStyle/>
        <a:p>
          <a:endParaRPr lang="en-US"/>
        </a:p>
      </dgm:t>
    </dgm:pt>
    <dgm:pt modelId="{4FEF3370-2AFE-4913-8F5D-5626A0580613}" type="sibTrans" cxnId="{76A51F9B-41F2-4AA6-980F-2CED1C0CC00D}">
      <dgm:prSet/>
      <dgm:spPr/>
      <dgm:t>
        <a:bodyPr/>
        <a:lstStyle/>
        <a:p>
          <a:endParaRPr lang="en-US"/>
        </a:p>
      </dgm:t>
    </dgm:pt>
    <dgm:pt modelId="{D933458F-1E05-4FA1-BA26-2047CC05C20B}">
      <dgm:prSet phldrT="[Text]"/>
      <dgm:spPr/>
      <dgm:t>
        <a:bodyPr/>
        <a:lstStyle/>
        <a:p>
          <a:r>
            <a:rPr lang="en-US" dirty="0" smtClean="0"/>
            <a:t>Use a spectrogram</a:t>
          </a:r>
          <a:endParaRPr lang="en-US" dirty="0"/>
        </a:p>
      </dgm:t>
    </dgm:pt>
    <dgm:pt modelId="{18F03EB3-8FFE-492A-84B8-085D5E81A42D}" type="parTrans" cxnId="{AEB7F8CB-451A-4CBC-8599-574E6FBDA429}">
      <dgm:prSet/>
      <dgm:spPr/>
      <dgm:t>
        <a:bodyPr/>
        <a:lstStyle/>
        <a:p>
          <a:endParaRPr lang="en-US"/>
        </a:p>
      </dgm:t>
    </dgm:pt>
    <dgm:pt modelId="{34D8DA5D-0E18-4E49-9E70-F5B271006D39}" type="sibTrans" cxnId="{AEB7F8CB-451A-4CBC-8599-574E6FBDA429}">
      <dgm:prSet/>
      <dgm:spPr/>
      <dgm:t>
        <a:bodyPr/>
        <a:lstStyle/>
        <a:p>
          <a:endParaRPr lang="en-US"/>
        </a:p>
      </dgm:t>
    </dgm:pt>
    <dgm:pt modelId="{9EA81D6B-2BAA-4A20-BE14-1EDA533845DB}">
      <dgm:prSet phldrT="[Text]"/>
      <dgm:spPr/>
      <dgm:t>
        <a:bodyPr/>
        <a:lstStyle/>
        <a:p>
          <a:r>
            <a:rPr lang="en-US" dirty="0" smtClean="0"/>
            <a:t>Create a pure tone</a:t>
          </a:r>
          <a:endParaRPr lang="en-US" dirty="0"/>
        </a:p>
      </dgm:t>
    </dgm:pt>
    <dgm:pt modelId="{36AFCDB4-F148-4826-9A2C-B25E6CE193A6}" type="parTrans" cxnId="{CF38B0AA-E4D0-49C8-86E9-CC04F24FF1D0}">
      <dgm:prSet/>
      <dgm:spPr/>
      <dgm:t>
        <a:bodyPr/>
        <a:lstStyle/>
        <a:p>
          <a:endParaRPr lang="en-US"/>
        </a:p>
      </dgm:t>
    </dgm:pt>
    <dgm:pt modelId="{86838F09-9122-4027-AA9E-2398110785B6}" type="sibTrans" cxnId="{CF38B0AA-E4D0-49C8-86E9-CC04F24FF1D0}">
      <dgm:prSet/>
      <dgm:spPr>
        <a:solidFill>
          <a:schemeClr val="bg1"/>
        </a:solidFill>
        <a:ln w="19050">
          <a:solidFill>
            <a:srgbClr val="822F5A"/>
          </a:solidFill>
          <a:prstDash val="sysDash"/>
        </a:ln>
      </dgm:spPr>
      <dgm:t>
        <a:bodyPr/>
        <a:lstStyle/>
        <a:p>
          <a:endParaRPr lang="en-US"/>
        </a:p>
      </dgm:t>
    </dgm:pt>
    <dgm:pt modelId="{019B74EE-EDFF-4B71-A84A-2CEB5A929EFD}">
      <dgm:prSet phldrT="[Text]"/>
      <dgm:spPr/>
      <dgm:t>
        <a:bodyPr/>
        <a:lstStyle/>
        <a:p>
          <a:r>
            <a:rPr lang="en-US" dirty="0" smtClean="0"/>
            <a:t>Optional:</a:t>
          </a:r>
          <a:br>
            <a:rPr lang="en-US" dirty="0" smtClean="0"/>
          </a:br>
          <a:r>
            <a:rPr lang="en-US" dirty="0" smtClean="0"/>
            <a:t>Modulate a time signal</a:t>
          </a:r>
          <a:endParaRPr lang="en-US" dirty="0"/>
        </a:p>
      </dgm:t>
    </dgm:pt>
    <dgm:pt modelId="{D1B221BA-B79E-4701-9395-5CD742986F30}" type="parTrans" cxnId="{909D974B-A125-46C3-814E-B7760A644E40}">
      <dgm:prSet/>
      <dgm:spPr/>
      <dgm:t>
        <a:bodyPr/>
        <a:lstStyle/>
        <a:p>
          <a:endParaRPr lang="en-US"/>
        </a:p>
      </dgm:t>
    </dgm:pt>
    <dgm:pt modelId="{1E89B81F-CB13-4B86-BD2C-72A8397B6302}" type="sibTrans" cxnId="{909D974B-A125-46C3-814E-B7760A644E40}">
      <dgm:prSet/>
      <dgm:spPr/>
      <dgm:t>
        <a:bodyPr/>
        <a:lstStyle/>
        <a:p>
          <a:endParaRPr lang="en-US"/>
        </a:p>
      </dgm:t>
    </dgm:pt>
    <dgm:pt modelId="{035FBB4F-8D77-4C37-92AA-E5BCC001835D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A728FE3E-F6D3-4D06-AFB7-32026A26AEC7}" type="parTrans" cxnId="{1288615D-B207-42A7-B7E4-F708518677C6}">
      <dgm:prSet/>
      <dgm:spPr/>
      <dgm:t>
        <a:bodyPr/>
        <a:lstStyle/>
        <a:p>
          <a:endParaRPr lang="en-US"/>
        </a:p>
      </dgm:t>
    </dgm:pt>
    <dgm:pt modelId="{16C309DD-8C97-4EB8-A22D-44F8B875FDC6}" type="sibTrans" cxnId="{1288615D-B207-42A7-B7E4-F708518677C6}">
      <dgm:prSet/>
      <dgm:spPr/>
      <dgm:t>
        <a:bodyPr/>
        <a:lstStyle/>
        <a:p>
          <a:endParaRPr lang="en-US"/>
        </a:p>
      </dgm:t>
    </dgm:pt>
    <dgm:pt modelId="{8B436C4D-1A2D-47A9-ABC5-B8EE9EF615E5}" type="pres">
      <dgm:prSet presAssocID="{CB396C8D-CF2B-45D7-A2AC-1069BEF3F4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540A39-0EFF-458E-97C3-DE9F0B82D118}" type="pres">
      <dgm:prSet presAssocID="{CB396C8D-CF2B-45D7-A2AC-1069BEF3F42C}" presName="tSp" presStyleCnt="0"/>
      <dgm:spPr/>
    </dgm:pt>
    <dgm:pt modelId="{00025103-0183-4388-9260-13B24BA95027}" type="pres">
      <dgm:prSet presAssocID="{CB396C8D-CF2B-45D7-A2AC-1069BEF3F42C}" presName="bSp" presStyleCnt="0"/>
      <dgm:spPr/>
    </dgm:pt>
    <dgm:pt modelId="{984E77B2-9E1D-46A3-96FB-10477F732E7B}" type="pres">
      <dgm:prSet presAssocID="{CB396C8D-CF2B-45D7-A2AC-1069BEF3F42C}" presName="process" presStyleCnt="0"/>
      <dgm:spPr/>
    </dgm:pt>
    <dgm:pt modelId="{CB9D2DD7-A1CF-4BA1-849C-2755A0CE09EC}" type="pres">
      <dgm:prSet presAssocID="{7CD33332-B479-40A8-98AB-CD339FBE653B}" presName="composite1" presStyleCnt="0"/>
      <dgm:spPr/>
    </dgm:pt>
    <dgm:pt modelId="{73755DFC-4EA1-4BFA-B6C4-FFB36B377D18}" type="pres">
      <dgm:prSet presAssocID="{7CD33332-B479-40A8-98AB-CD339FBE653B}" presName="dummyNode1" presStyleLbl="node1" presStyleIdx="0" presStyleCnt="4"/>
      <dgm:spPr/>
    </dgm:pt>
    <dgm:pt modelId="{0BDD38AD-245A-4FB9-8F1B-989EADF636EE}" type="pres">
      <dgm:prSet presAssocID="{7CD33332-B479-40A8-98AB-CD339FBE653B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1C4E6-93ED-497B-8013-65CF4FDC8CA7}" type="pres">
      <dgm:prSet presAssocID="{7CD33332-B479-40A8-98AB-CD339FBE653B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AE77DF-62AF-49EF-8CCC-DC21E572510F}" type="pres">
      <dgm:prSet presAssocID="{7CD33332-B479-40A8-98AB-CD339FBE653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562128-4DC2-4CDE-99AD-5F2BADE22152}" type="pres">
      <dgm:prSet presAssocID="{7CD33332-B479-40A8-98AB-CD339FBE653B}" presName="connSite1" presStyleCnt="0"/>
      <dgm:spPr/>
    </dgm:pt>
    <dgm:pt modelId="{8E6F72AC-CDF9-4E79-BBB4-107B9A613618}" type="pres">
      <dgm:prSet presAssocID="{4FEF3370-2AFE-4913-8F5D-5626A0580613}" presName="Name9" presStyleLbl="sibTrans2D1" presStyleIdx="0" presStyleCnt="3"/>
      <dgm:spPr/>
      <dgm:t>
        <a:bodyPr/>
        <a:lstStyle/>
        <a:p>
          <a:endParaRPr lang="en-US"/>
        </a:p>
      </dgm:t>
    </dgm:pt>
    <dgm:pt modelId="{27BD0944-7DFC-4009-B551-936118D73C95}" type="pres">
      <dgm:prSet presAssocID="{D933458F-1E05-4FA1-BA26-2047CC05C20B}" presName="composite2" presStyleCnt="0"/>
      <dgm:spPr/>
    </dgm:pt>
    <dgm:pt modelId="{FA8F7704-DA5E-4E38-9B1D-9A5AEC129FA1}" type="pres">
      <dgm:prSet presAssocID="{D933458F-1E05-4FA1-BA26-2047CC05C20B}" presName="dummyNode2" presStyleLbl="node1" presStyleIdx="0" presStyleCnt="4"/>
      <dgm:spPr/>
    </dgm:pt>
    <dgm:pt modelId="{87F4FE83-16C1-46D0-A074-9CA00AB08ACC}" type="pres">
      <dgm:prSet presAssocID="{D933458F-1E05-4FA1-BA26-2047CC05C20B}" presName="childNode2" presStyleLbl="bgAcc1" presStyleIdx="1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8F97464-026E-4756-9C05-18CDCAA07611}" type="pres">
      <dgm:prSet presAssocID="{D933458F-1E05-4FA1-BA26-2047CC05C20B}" presName="childNode2tx" presStyleLbl="bgAcc1" presStyleIdx="1" presStyleCnt="4">
        <dgm:presLayoutVars>
          <dgm:bulletEnabled val="1"/>
        </dgm:presLayoutVars>
      </dgm:prSet>
      <dgm:spPr/>
    </dgm:pt>
    <dgm:pt modelId="{E282D2C7-D0AE-44C0-9445-AC83785EAE53}" type="pres">
      <dgm:prSet presAssocID="{D933458F-1E05-4FA1-BA26-2047CC05C20B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A3FB7F-51B2-4D75-8D29-1D60E5CE53B8}" type="pres">
      <dgm:prSet presAssocID="{D933458F-1E05-4FA1-BA26-2047CC05C20B}" presName="connSite2" presStyleCnt="0"/>
      <dgm:spPr/>
    </dgm:pt>
    <dgm:pt modelId="{E36105EF-317D-400B-8813-27619A91AD1C}" type="pres">
      <dgm:prSet presAssocID="{34D8DA5D-0E18-4E49-9E70-F5B271006D39}" presName="Name18" presStyleLbl="sibTrans2D1" presStyleIdx="1" presStyleCnt="3"/>
      <dgm:spPr/>
      <dgm:t>
        <a:bodyPr/>
        <a:lstStyle/>
        <a:p>
          <a:endParaRPr lang="en-US"/>
        </a:p>
      </dgm:t>
    </dgm:pt>
    <dgm:pt modelId="{127B97E6-2C33-4E45-8C23-041B0D927361}" type="pres">
      <dgm:prSet presAssocID="{9EA81D6B-2BAA-4A20-BE14-1EDA533845DB}" presName="composite1" presStyleCnt="0"/>
      <dgm:spPr/>
    </dgm:pt>
    <dgm:pt modelId="{563ACD57-0D8F-4CC8-A2A3-B13C13A40857}" type="pres">
      <dgm:prSet presAssocID="{9EA81D6B-2BAA-4A20-BE14-1EDA533845DB}" presName="dummyNode1" presStyleLbl="node1" presStyleIdx="1" presStyleCnt="4"/>
      <dgm:spPr/>
    </dgm:pt>
    <dgm:pt modelId="{3FCAA656-BCB6-4190-BEB5-A4008DBC0F5F}" type="pres">
      <dgm:prSet presAssocID="{9EA81D6B-2BAA-4A20-BE14-1EDA533845DB}" presName="childNode1" presStyleLbl="bgAcc1" presStyleIdx="2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F0EE2B3-F111-4DB3-AA78-81CA7D7248CF}" type="pres">
      <dgm:prSet presAssocID="{9EA81D6B-2BAA-4A20-BE14-1EDA533845DB}" presName="childNode1tx" presStyleLbl="bgAcc1" presStyleIdx="2" presStyleCnt="4">
        <dgm:presLayoutVars>
          <dgm:bulletEnabled val="1"/>
        </dgm:presLayoutVars>
      </dgm:prSet>
      <dgm:spPr/>
    </dgm:pt>
    <dgm:pt modelId="{D8C32776-1573-4DE5-B08B-8E2344D78CD1}" type="pres">
      <dgm:prSet presAssocID="{9EA81D6B-2BAA-4A20-BE14-1EDA533845DB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5E058-8618-4ED0-9C45-C9B633593C8C}" type="pres">
      <dgm:prSet presAssocID="{9EA81D6B-2BAA-4A20-BE14-1EDA533845DB}" presName="connSite1" presStyleCnt="0"/>
      <dgm:spPr/>
    </dgm:pt>
    <dgm:pt modelId="{983E7D1E-7428-4042-B15A-184D1768F922}" type="pres">
      <dgm:prSet presAssocID="{86838F09-9122-4027-AA9E-2398110785B6}" presName="Name9" presStyleLbl="sibTrans2D1" presStyleIdx="2" presStyleCnt="3"/>
      <dgm:spPr/>
      <dgm:t>
        <a:bodyPr/>
        <a:lstStyle/>
        <a:p>
          <a:endParaRPr lang="en-US"/>
        </a:p>
      </dgm:t>
    </dgm:pt>
    <dgm:pt modelId="{90AA3B6D-398F-4919-AF72-68666630D5A0}" type="pres">
      <dgm:prSet presAssocID="{019B74EE-EDFF-4B71-A84A-2CEB5A929EFD}" presName="composite2" presStyleCnt="0"/>
      <dgm:spPr/>
    </dgm:pt>
    <dgm:pt modelId="{B3535B06-8078-4ABC-AF67-AB6D2E5CC230}" type="pres">
      <dgm:prSet presAssocID="{019B74EE-EDFF-4B71-A84A-2CEB5A929EFD}" presName="dummyNode2" presStyleLbl="node1" presStyleIdx="2" presStyleCnt="4"/>
      <dgm:spPr/>
    </dgm:pt>
    <dgm:pt modelId="{E92DA033-84AA-4F8B-B1B3-82251DC538FC}" type="pres">
      <dgm:prSet presAssocID="{019B74EE-EDFF-4B71-A84A-2CEB5A929EFD}" presName="childNode2" presStyleLbl="bgAcc1" presStyleIdx="3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9CD5049-FF48-461C-913E-6D2E0152C96A}" type="pres">
      <dgm:prSet presAssocID="{019B74EE-EDFF-4B71-A84A-2CEB5A929EFD}" presName="childNode2tx" presStyleLbl="bgAcc1" presStyleIdx="3" presStyleCnt="4">
        <dgm:presLayoutVars>
          <dgm:bulletEnabled val="1"/>
        </dgm:presLayoutVars>
      </dgm:prSet>
      <dgm:spPr/>
    </dgm:pt>
    <dgm:pt modelId="{6F00749F-AE41-40BC-B23D-E8B4B58EA4F5}" type="pres">
      <dgm:prSet presAssocID="{019B74EE-EDFF-4B71-A84A-2CEB5A929EFD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F31C12-0A2B-4A69-927D-EF5A29104D66}" type="pres">
      <dgm:prSet presAssocID="{019B74EE-EDFF-4B71-A84A-2CEB5A929EFD}" presName="connSite2" presStyleCnt="0"/>
      <dgm:spPr/>
    </dgm:pt>
  </dgm:ptLst>
  <dgm:cxnLst>
    <dgm:cxn modelId="{B1083AD7-7814-4E6C-B26C-9996310217B6}" type="presOf" srcId="{019B74EE-EDFF-4B71-A84A-2CEB5A929EFD}" destId="{6F00749F-AE41-40BC-B23D-E8B4B58EA4F5}" srcOrd="0" destOrd="0" presId="urn:microsoft.com/office/officeart/2005/8/layout/hProcess4"/>
    <dgm:cxn modelId="{13E7A7C0-3E5C-4F88-9032-9D00627B35A4}" type="presOf" srcId="{7CD33332-B479-40A8-98AB-CD339FBE653B}" destId="{F5AE77DF-62AF-49EF-8CCC-DC21E572510F}" srcOrd="0" destOrd="0" presId="urn:microsoft.com/office/officeart/2005/8/layout/hProcess4"/>
    <dgm:cxn modelId="{D310E6C7-0DEB-4935-ACC5-E4C036F2ECC5}" type="presOf" srcId="{34D8DA5D-0E18-4E49-9E70-F5B271006D39}" destId="{E36105EF-317D-400B-8813-27619A91AD1C}" srcOrd="0" destOrd="0" presId="urn:microsoft.com/office/officeart/2005/8/layout/hProcess4"/>
    <dgm:cxn modelId="{76A51F9B-41F2-4AA6-980F-2CED1C0CC00D}" srcId="{CB396C8D-CF2B-45D7-A2AC-1069BEF3F42C}" destId="{7CD33332-B479-40A8-98AB-CD339FBE653B}" srcOrd="0" destOrd="0" parTransId="{D1FDB254-BCCD-4B81-A540-F936B3B6A00F}" sibTransId="{4FEF3370-2AFE-4913-8F5D-5626A0580613}"/>
    <dgm:cxn modelId="{96F8E52E-B22D-41E6-9140-3AB78074856A}" type="presOf" srcId="{035FBB4F-8D77-4C37-92AA-E5BCC001835D}" destId="{BEB1C4E6-93ED-497B-8013-65CF4FDC8CA7}" srcOrd="1" destOrd="0" presId="urn:microsoft.com/office/officeart/2005/8/layout/hProcess4"/>
    <dgm:cxn modelId="{0BE9C133-3945-4AD7-986B-13B4469CD84F}" type="presOf" srcId="{D933458F-1E05-4FA1-BA26-2047CC05C20B}" destId="{E282D2C7-D0AE-44C0-9445-AC83785EAE53}" srcOrd="0" destOrd="0" presId="urn:microsoft.com/office/officeart/2005/8/layout/hProcess4"/>
    <dgm:cxn modelId="{CF38B0AA-E4D0-49C8-86E9-CC04F24FF1D0}" srcId="{CB396C8D-CF2B-45D7-A2AC-1069BEF3F42C}" destId="{9EA81D6B-2BAA-4A20-BE14-1EDA533845DB}" srcOrd="2" destOrd="0" parTransId="{36AFCDB4-F148-4826-9A2C-B25E6CE193A6}" sibTransId="{86838F09-9122-4027-AA9E-2398110785B6}"/>
    <dgm:cxn modelId="{3FEAAB6D-5051-4BE5-857D-59F5EF3BF192}" type="presOf" srcId="{86838F09-9122-4027-AA9E-2398110785B6}" destId="{983E7D1E-7428-4042-B15A-184D1768F922}" srcOrd="0" destOrd="0" presId="urn:microsoft.com/office/officeart/2005/8/layout/hProcess4"/>
    <dgm:cxn modelId="{D4ABE944-46A8-4DAB-973D-77DC383D5430}" type="presOf" srcId="{035FBB4F-8D77-4C37-92AA-E5BCC001835D}" destId="{0BDD38AD-245A-4FB9-8F1B-989EADF636EE}" srcOrd="0" destOrd="0" presId="urn:microsoft.com/office/officeart/2005/8/layout/hProcess4"/>
    <dgm:cxn modelId="{1288615D-B207-42A7-B7E4-F708518677C6}" srcId="{7CD33332-B479-40A8-98AB-CD339FBE653B}" destId="{035FBB4F-8D77-4C37-92AA-E5BCC001835D}" srcOrd="0" destOrd="0" parTransId="{A728FE3E-F6D3-4D06-AFB7-32026A26AEC7}" sibTransId="{16C309DD-8C97-4EB8-A22D-44F8B875FDC6}"/>
    <dgm:cxn modelId="{4A5428A9-0751-42D2-9A04-C16BFB6543D2}" type="presOf" srcId="{4FEF3370-2AFE-4913-8F5D-5626A0580613}" destId="{8E6F72AC-CDF9-4E79-BBB4-107B9A613618}" srcOrd="0" destOrd="0" presId="urn:microsoft.com/office/officeart/2005/8/layout/hProcess4"/>
    <dgm:cxn modelId="{1432D1BA-6FE0-4ADD-AB2F-67F655506230}" type="presOf" srcId="{9EA81D6B-2BAA-4A20-BE14-1EDA533845DB}" destId="{D8C32776-1573-4DE5-B08B-8E2344D78CD1}" srcOrd="0" destOrd="0" presId="urn:microsoft.com/office/officeart/2005/8/layout/hProcess4"/>
    <dgm:cxn modelId="{909D974B-A125-46C3-814E-B7760A644E40}" srcId="{CB396C8D-CF2B-45D7-A2AC-1069BEF3F42C}" destId="{019B74EE-EDFF-4B71-A84A-2CEB5A929EFD}" srcOrd="3" destOrd="0" parTransId="{D1B221BA-B79E-4701-9395-5CD742986F30}" sibTransId="{1E89B81F-CB13-4B86-BD2C-72A8397B6302}"/>
    <dgm:cxn modelId="{144EEDBA-494D-43D7-91DF-CAEFBE35D948}" type="presOf" srcId="{CB396C8D-CF2B-45D7-A2AC-1069BEF3F42C}" destId="{8B436C4D-1A2D-47A9-ABC5-B8EE9EF615E5}" srcOrd="0" destOrd="0" presId="urn:microsoft.com/office/officeart/2005/8/layout/hProcess4"/>
    <dgm:cxn modelId="{AEB7F8CB-451A-4CBC-8599-574E6FBDA429}" srcId="{CB396C8D-CF2B-45D7-A2AC-1069BEF3F42C}" destId="{D933458F-1E05-4FA1-BA26-2047CC05C20B}" srcOrd="1" destOrd="0" parTransId="{18F03EB3-8FFE-492A-84B8-085D5E81A42D}" sibTransId="{34D8DA5D-0E18-4E49-9E70-F5B271006D39}"/>
    <dgm:cxn modelId="{D22A3604-6474-42EB-BFE7-95A006A95D45}" type="presParOf" srcId="{8B436C4D-1A2D-47A9-ABC5-B8EE9EF615E5}" destId="{D7540A39-0EFF-458E-97C3-DE9F0B82D118}" srcOrd="0" destOrd="0" presId="urn:microsoft.com/office/officeart/2005/8/layout/hProcess4"/>
    <dgm:cxn modelId="{1937C211-4C27-414E-9802-29D8B6DBC840}" type="presParOf" srcId="{8B436C4D-1A2D-47A9-ABC5-B8EE9EF615E5}" destId="{00025103-0183-4388-9260-13B24BA95027}" srcOrd="1" destOrd="0" presId="urn:microsoft.com/office/officeart/2005/8/layout/hProcess4"/>
    <dgm:cxn modelId="{FD5CBEE5-75A4-458F-8104-1AEAF2398C38}" type="presParOf" srcId="{8B436C4D-1A2D-47A9-ABC5-B8EE9EF615E5}" destId="{984E77B2-9E1D-46A3-96FB-10477F732E7B}" srcOrd="2" destOrd="0" presId="urn:microsoft.com/office/officeart/2005/8/layout/hProcess4"/>
    <dgm:cxn modelId="{4AFC725B-8B40-406A-AD0F-84458D3E792F}" type="presParOf" srcId="{984E77B2-9E1D-46A3-96FB-10477F732E7B}" destId="{CB9D2DD7-A1CF-4BA1-849C-2755A0CE09EC}" srcOrd="0" destOrd="0" presId="urn:microsoft.com/office/officeart/2005/8/layout/hProcess4"/>
    <dgm:cxn modelId="{F4335110-2833-46EE-A241-B8AC7C0FEBF4}" type="presParOf" srcId="{CB9D2DD7-A1CF-4BA1-849C-2755A0CE09EC}" destId="{73755DFC-4EA1-4BFA-B6C4-FFB36B377D18}" srcOrd="0" destOrd="0" presId="urn:microsoft.com/office/officeart/2005/8/layout/hProcess4"/>
    <dgm:cxn modelId="{5905D1E1-DD43-4A7C-BBCA-1AB07C5A01E5}" type="presParOf" srcId="{CB9D2DD7-A1CF-4BA1-849C-2755A0CE09EC}" destId="{0BDD38AD-245A-4FB9-8F1B-989EADF636EE}" srcOrd="1" destOrd="0" presId="urn:microsoft.com/office/officeart/2005/8/layout/hProcess4"/>
    <dgm:cxn modelId="{89EFF836-53ED-4E76-A620-67E14A6137DF}" type="presParOf" srcId="{CB9D2DD7-A1CF-4BA1-849C-2755A0CE09EC}" destId="{BEB1C4E6-93ED-497B-8013-65CF4FDC8CA7}" srcOrd="2" destOrd="0" presId="urn:microsoft.com/office/officeart/2005/8/layout/hProcess4"/>
    <dgm:cxn modelId="{9A40CDFF-BF2A-4108-B0E1-B500AFE9AEAB}" type="presParOf" srcId="{CB9D2DD7-A1CF-4BA1-849C-2755A0CE09EC}" destId="{F5AE77DF-62AF-49EF-8CCC-DC21E572510F}" srcOrd="3" destOrd="0" presId="urn:microsoft.com/office/officeart/2005/8/layout/hProcess4"/>
    <dgm:cxn modelId="{E2C1AE54-14DB-4955-948C-99B4EFE098C3}" type="presParOf" srcId="{CB9D2DD7-A1CF-4BA1-849C-2755A0CE09EC}" destId="{54562128-4DC2-4CDE-99AD-5F2BADE22152}" srcOrd="4" destOrd="0" presId="urn:microsoft.com/office/officeart/2005/8/layout/hProcess4"/>
    <dgm:cxn modelId="{CCA8E8AC-8194-4B5E-9755-5D0C8F0D5E98}" type="presParOf" srcId="{984E77B2-9E1D-46A3-96FB-10477F732E7B}" destId="{8E6F72AC-CDF9-4E79-BBB4-107B9A613618}" srcOrd="1" destOrd="0" presId="urn:microsoft.com/office/officeart/2005/8/layout/hProcess4"/>
    <dgm:cxn modelId="{75E6B13F-2ADE-4C55-9A7D-33A5235D73C1}" type="presParOf" srcId="{984E77B2-9E1D-46A3-96FB-10477F732E7B}" destId="{27BD0944-7DFC-4009-B551-936118D73C95}" srcOrd="2" destOrd="0" presId="urn:microsoft.com/office/officeart/2005/8/layout/hProcess4"/>
    <dgm:cxn modelId="{537D5E25-C03B-4737-9955-78E391645BFE}" type="presParOf" srcId="{27BD0944-7DFC-4009-B551-936118D73C95}" destId="{FA8F7704-DA5E-4E38-9B1D-9A5AEC129FA1}" srcOrd="0" destOrd="0" presId="urn:microsoft.com/office/officeart/2005/8/layout/hProcess4"/>
    <dgm:cxn modelId="{A0A65114-72AA-4A5C-9C9A-00686635B818}" type="presParOf" srcId="{27BD0944-7DFC-4009-B551-936118D73C95}" destId="{87F4FE83-16C1-46D0-A074-9CA00AB08ACC}" srcOrd="1" destOrd="0" presId="urn:microsoft.com/office/officeart/2005/8/layout/hProcess4"/>
    <dgm:cxn modelId="{71985247-F651-41BA-9432-CD10DD9F05C4}" type="presParOf" srcId="{27BD0944-7DFC-4009-B551-936118D73C95}" destId="{E8F97464-026E-4756-9C05-18CDCAA07611}" srcOrd="2" destOrd="0" presId="urn:microsoft.com/office/officeart/2005/8/layout/hProcess4"/>
    <dgm:cxn modelId="{4E758A41-08AA-4DDC-A00C-DB6228A0A963}" type="presParOf" srcId="{27BD0944-7DFC-4009-B551-936118D73C95}" destId="{E282D2C7-D0AE-44C0-9445-AC83785EAE53}" srcOrd="3" destOrd="0" presId="urn:microsoft.com/office/officeart/2005/8/layout/hProcess4"/>
    <dgm:cxn modelId="{38F2B7E8-586F-4608-AFB9-E4FF2F68778C}" type="presParOf" srcId="{27BD0944-7DFC-4009-B551-936118D73C95}" destId="{22A3FB7F-51B2-4D75-8D29-1D60E5CE53B8}" srcOrd="4" destOrd="0" presId="urn:microsoft.com/office/officeart/2005/8/layout/hProcess4"/>
    <dgm:cxn modelId="{0884F60D-FC50-423B-89DB-926600FA197D}" type="presParOf" srcId="{984E77B2-9E1D-46A3-96FB-10477F732E7B}" destId="{E36105EF-317D-400B-8813-27619A91AD1C}" srcOrd="3" destOrd="0" presId="urn:microsoft.com/office/officeart/2005/8/layout/hProcess4"/>
    <dgm:cxn modelId="{774E6B0D-9612-4B60-933A-9BA7F11780D4}" type="presParOf" srcId="{984E77B2-9E1D-46A3-96FB-10477F732E7B}" destId="{127B97E6-2C33-4E45-8C23-041B0D927361}" srcOrd="4" destOrd="0" presId="urn:microsoft.com/office/officeart/2005/8/layout/hProcess4"/>
    <dgm:cxn modelId="{07D5BBCA-594D-4F07-8E32-D0FDA2D59DAB}" type="presParOf" srcId="{127B97E6-2C33-4E45-8C23-041B0D927361}" destId="{563ACD57-0D8F-4CC8-A2A3-B13C13A40857}" srcOrd="0" destOrd="0" presId="urn:microsoft.com/office/officeart/2005/8/layout/hProcess4"/>
    <dgm:cxn modelId="{6635E6CE-D8C7-498F-946F-0CC49622379D}" type="presParOf" srcId="{127B97E6-2C33-4E45-8C23-041B0D927361}" destId="{3FCAA656-BCB6-4190-BEB5-A4008DBC0F5F}" srcOrd="1" destOrd="0" presId="urn:microsoft.com/office/officeart/2005/8/layout/hProcess4"/>
    <dgm:cxn modelId="{D9F500C2-9632-43F4-8BFD-CCE9804D2B57}" type="presParOf" srcId="{127B97E6-2C33-4E45-8C23-041B0D927361}" destId="{8F0EE2B3-F111-4DB3-AA78-81CA7D7248CF}" srcOrd="2" destOrd="0" presId="urn:microsoft.com/office/officeart/2005/8/layout/hProcess4"/>
    <dgm:cxn modelId="{301CCBFE-F512-46BF-BB7C-32EF21AB41EC}" type="presParOf" srcId="{127B97E6-2C33-4E45-8C23-041B0D927361}" destId="{D8C32776-1573-4DE5-B08B-8E2344D78CD1}" srcOrd="3" destOrd="0" presId="urn:microsoft.com/office/officeart/2005/8/layout/hProcess4"/>
    <dgm:cxn modelId="{8BC24A1A-561C-40CC-AA3E-E74979494B27}" type="presParOf" srcId="{127B97E6-2C33-4E45-8C23-041B0D927361}" destId="{3115E058-8618-4ED0-9C45-C9B633593C8C}" srcOrd="4" destOrd="0" presId="urn:microsoft.com/office/officeart/2005/8/layout/hProcess4"/>
    <dgm:cxn modelId="{DDB38B5A-8E92-404B-84B3-F0A342AF672B}" type="presParOf" srcId="{984E77B2-9E1D-46A3-96FB-10477F732E7B}" destId="{983E7D1E-7428-4042-B15A-184D1768F922}" srcOrd="5" destOrd="0" presId="urn:microsoft.com/office/officeart/2005/8/layout/hProcess4"/>
    <dgm:cxn modelId="{3AB3F8FD-12B1-4AB4-9457-21BE5ED54B1E}" type="presParOf" srcId="{984E77B2-9E1D-46A3-96FB-10477F732E7B}" destId="{90AA3B6D-398F-4919-AF72-68666630D5A0}" srcOrd="6" destOrd="0" presId="urn:microsoft.com/office/officeart/2005/8/layout/hProcess4"/>
    <dgm:cxn modelId="{4FB197D0-B911-46C8-BEB3-E0D9794350BE}" type="presParOf" srcId="{90AA3B6D-398F-4919-AF72-68666630D5A0}" destId="{B3535B06-8078-4ABC-AF67-AB6D2E5CC230}" srcOrd="0" destOrd="0" presId="urn:microsoft.com/office/officeart/2005/8/layout/hProcess4"/>
    <dgm:cxn modelId="{15180BAA-DAF0-4A38-90FD-0F7B3499954B}" type="presParOf" srcId="{90AA3B6D-398F-4919-AF72-68666630D5A0}" destId="{E92DA033-84AA-4F8B-B1B3-82251DC538FC}" srcOrd="1" destOrd="0" presId="urn:microsoft.com/office/officeart/2005/8/layout/hProcess4"/>
    <dgm:cxn modelId="{1A0EDD03-C872-47C3-A870-8FD818C37B84}" type="presParOf" srcId="{90AA3B6D-398F-4919-AF72-68666630D5A0}" destId="{19CD5049-FF48-461C-913E-6D2E0152C96A}" srcOrd="2" destOrd="0" presId="urn:microsoft.com/office/officeart/2005/8/layout/hProcess4"/>
    <dgm:cxn modelId="{3E8FB6EF-77AE-47AB-A51A-4FAB5354AD5C}" type="presParOf" srcId="{90AA3B6D-398F-4919-AF72-68666630D5A0}" destId="{6F00749F-AE41-40BC-B23D-E8B4B58EA4F5}" srcOrd="3" destOrd="0" presId="urn:microsoft.com/office/officeart/2005/8/layout/hProcess4"/>
    <dgm:cxn modelId="{835BF345-E903-4545-91D1-DAF936294545}" type="presParOf" srcId="{90AA3B6D-398F-4919-AF72-68666630D5A0}" destId="{5EF31C12-0A2B-4A69-927D-EF5A29104D6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396C8D-CF2B-45D7-A2AC-1069BEF3F42C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CD33332-B479-40A8-98AB-CD339FBE653B}">
      <dgm:prSet phldrT="[Text]"/>
      <dgm:spPr/>
      <dgm:t>
        <a:bodyPr/>
        <a:lstStyle/>
        <a:p>
          <a:r>
            <a:rPr lang="en-US" dirty="0" smtClean="0"/>
            <a:t>Explore a signal</a:t>
          </a:r>
          <a:endParaRPr lang="en-US" dirty="0"/>
        </a:p>
      </dgm:t>
    </dgm:pt>
    <dgm:pt modelId="{D1FDB254-BCCD-4B81-A540-F936B3B6A00F}" type="parTrans" cxnId="{76A51F9B-41F2-4AA6-980F-2CED1C0CC00D}">
      <dgm:prSet/>
      <dgm:spPr/>
      <dgm:t>
        <a:bodyPr/>
        <a:lstStyle/>
        <a:p>
          <a:endParaRPr lang="en-US"/>
        </a:p>
      </dgm:t>
    </dgm:pt>
    <dgm:pt modelId="{4FEF3370-2AFE-4913-8F5D-5626A0580613}" type="sibTrans" cxnId="{76A51F9B-41F2-4AA6-980F-2CED1C0CC00D}">
      <dgm:prSet/>
      <dgm:spPr/>
      <dgm:t>
        <a:bodyPr/>
        <a:lstStyle/>
        <a:p>
          <a:endParaRPr lang="en-US"/>
        </a:p>
      </dgm:t>
    </dgm:pt>
    <dgm:pt modelId="{D933458F-1E05-4FA1-BA26-2047CC05C20B}">
      <dgm:prSet phldrT="[Text]"/>
      <dgm:spPr/>
      <dgm:t>
        <a:bodyPr/>
        <a:lstStyle/>
        <a:p>
          <a:r>
            <a:rPr lang="en-US" dirty="0" smtClean="0"/>
            <a:t>Use a spectrogram</a:t>
          </a:r>
          <a:endParaRPr lang="en-US" dirty="0"/>
        </a:p>
      </dgm:t>
    </dgm:pt>
    <dgm:pt modelId="{18F03EB3-8FFE-492A-84B8-085D5E81A42D}" type="parTrans" cxnId="{AEB7F8CB-451A-4CBC-8599-574E6FBDA429}">
      <dgm:prSet/>
      <dgm:spPr/>
      <dgm:t>
        <a:bodyPr/>
        <a:lstStyle/>
        <a:p>
          <a:endParaRPr lang="en-US"/>
        </a:p>
      </dgm:t>
    </dgm:pt>
    <dgm:pt modelId="{34D8DA5D-0E18-4E49-9E70-F5B271006D39}" type="sibTrans" cxnId="{AEB7F8CB-451A-4CBC-8599-574E6FBDA429}">
      <dgm:prSet/>
      <dgm:spPr/>
      <dgm:t>
        <a:bodyPr/>
        <a:lstStyle/>
        <a:p>
          <a:endParaRPr lang="en-US"/>
        </a:p>
      </dgm:t>
    </dgm:pt>
    <dgm:pt modelId="{9EA81D6B-2BAA-4A20-BE14-1EDA533845DB}">
      <dgm:prSet phldrT="[Text]"/>
      <dgm:spPr/>
      <dgm:t>
        <a:bodyPr/>
        <a:lstStyle/>
        <a:p>
          <a:r>
            <a:rPr lang="en-US" dirty="0" smtClean="0"/>
            <a:t>Create a pure tone</a:t>
          </a:r>
          <a:endParaRPr lang="en-US" dirty="0"/>
        </a:p>
      </dgm:t>
    </dgm:pt>
    <dgm:pt modelId="{36AFCDB4-F148-4826-9A2C-B25E6CE193A6}" type="parTrans" cxnId="{CF38B0AA-E4D0-49C8-86E9-CC04F24FF1D0}">
      <dgm:prSet/>
      <dgm:spPr/>
      <dgm:t>
        <a:bodyPr/>
        <a:lstStyle/>
        <a:p>
          <a:endParaRPr lang="en-US"/>
        </a:p>
      </dgm:t>
    </dgm:pt>
    <dgm:pt modelId="{86838F09-9122-4027-AA9E-2398110785B6}" type="sibTrans" cxnId="{CF38B0AA-E4D0-49C8-86E9-CC04F24FF1D0}">
      <dgm:prSet/>
      <dgm:spPr>
        <a:solidFill>
          <a:schemeClr val="bg1"/>
        </a:solidFill>
        <a:ln w="19050">
          <a:solidFill>
            <a:srgbClr val="822F5A"/>
          </a:solidFill>
          <a:prstDash val="sysDash"/>
        </a:ln>
      </dgm:spPr>
      <dgm:t>
        <a:bodyPr/>
        <a:lstStyle/>
        <a:p>
          <a:endParaRPr lang="en-US"/>
        </a:p>
      </dgm:t>
    </dgm:pt>
    <dgm:pt modelId="{019B74EE-EDFF-4B71-A84A-2CEB5A929EFD}">
      <dgm:prSet phldrT="[Text]"/>
      <dgm:spPr/>
      <dgm:t>
        <a:bodyPr/>
        <a:lstStyle/>
        <a:p>
          <a:r>
            <a:rPr lang="en-US" dirty="0" smtClean="0"/>
            <a:t>Optional:</a:t>
          </a:r>
          <a:br>
            <a:rPr lang="en-US" dirty="0" smtClean="0"/>
          </a:br>
          <a:r>
            <a:rPr lang="en-US" dirty="0" smtClean="0"/>
            <a:t>Modulate a time signal</a:t>
          </a:r>
          <a:endParaRPr lang="en-US" dirty="0"/>
        </a:p>
      </dgm:t>
    </dgm:pt>
    <dgm:pt modelId="{D1B221BA-B79E-4701-9395-5CD742986F30}" type="parTrans" cxnId="{909D974B-A125-46C3-814E-B7760A644E40}">
      <dgm:prSet/>
      <dgm:spPr/>
      <dgm:t>
        <a:bodyPr/>
        <a:lstStyle/>
        <a:p>
          <a:endParaRPr lang="en-US"/>
        </a:p>
      </dgm:t>
    </dgm:pt>
    <dgm:pt modelId="{1E89B81F-CB13-4B86-BD2C-72A8397B6302}" type="sibTrans" cxnId="{909D974B-A125-46C3-814E-B7760A644E40}">
      <dgm:prSet/>
      <dgm:spPr/>
      <dgm:t>
        <a:bodyPr/>
        <a:lstStyle/>
        <a:p>
          <a:endParaRPr lang="en-US"/>
        </a:p>
      </dgm:t>
    </dgm:pt>
    <dgm:pt modelId="{035FBB4F-8D77-4C37-92AA-E5BCC001835D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A728FE3E-F6D3-4D06-AFB7-32026A26AEC7}" type="parTrans" cxnId="{1288615D-B207-42A7-B7E4-F708518677C6}">
      <dgm:prSet/>
      <dgm:spPr/>
      <dgm:t>
        <a:bodyPr/>
        <a:lstStyle/>
        <a:p>
          <a:endParaRPr lang="en-US"/>
        </a:p>
      </dgm:t>
    </dgm:pt>
    <dgm:pt modelId="{16C309DD-8C97-4EB8-A22D-44F8B875FDC6}" type="sibTrans" cxnId="{1288615D-B207-42A7-B7E4-F708518677C6}">
      <dgm:prSet/>
      <dgm:spPr/>
      <dgm:t>
        <a:bodyPr/>
        <a:lstStyle/>
        <a:p>
          <a:endParaRPr lang="en-US"/>
        </a:p>
      </dgm:t>
    </dgm:pt>
    <dgm:pt modelId="{8B436C4D-1A2D-47A9-ABC5-B8EE9EF615E5}" type="pres">
      <dgm:prSet presAssocID="{CB396C8D-CF2B-45D7-A2AC-1069BEF3F4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540A39-0EFF-458E-97C3-DE9F0B82D118}" type="pres">
      <dgm:prSet presAssocID="{CB396C8D-CF2B-45D7-A2AC-1069BEF3F42C}" presName="tSp" presStyleCnt="0"/>
      <dgm:spPr/>
    </dgm:pt>
    <dgm:pt modelId="{00025103-0183-4388-9260-13B24BA95027}" type="pres">
      <dgm:prSet presAssocID="{CB396C8D-CF2B-45D7-A2AC-1069BEF3F42C}" presName="bSp" presStyleCnt="0"/>
      <dgm:spPr/>
    </dgm:pt>
    <dgm:pt modelId="{984E77B2-9E1D-46A3-96FB-10477F732E7B}" type="pres">
      <dgm:prSet presAssocID="{CB396C8D-CF2B-45D7-A2AC-1069BEF3F42C}" presName="process" presStyleCnt="0"/>
      <dgm:spPr/>
    </dgm:pt>
    <dgm:pt modelId="{CB9D2DD7-A1CF-4BA1-849C-2755A0CE09EC}" type="pres">
      <dgm:prSet presAssocID="{7CD33332-B479-40A8-98AB-CD339FBE653B}" presName="composite1" presStyleCnt="0"/>
      <dgm:spPr/>
    </dgm:pt>
    <dgm:pt modelId="{73755DFC-4EA1-4BFA-B6C4-FFB36B377D18}" type="pres">
      <dgm:prSet presAssocID="{7CD33332-B479-40A8-98AB-CD339FBE653B}" presName="dummyNode1" presStyleLbl="node1" presStyleIdx="0" presStyleCnt="4"/>
      <dgm:spPr/>
    </dgm:pt>
    <dgm:pt modelId="{0BDD38AD-245A-4FB9-8F1B-989EADF636EE}" type="pres">
      <dgm:prSet presAssocID="{7CD33332-B479-40A8-98AB-CD339FBE653B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1C4E6-93ED-497B-8013-65CF4FDC8CA7}" type="pres">
      <dgm:prSet presAssocID="{7CD33332-B479-40A8-98AB-CD339FBE653B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AE77DF-62AF-49EF-8CCC-DC21E572510F}" type="pres">
      <dgm:prSet presAssocID="{7CD33332-B479-40A8-98AB-CD339FBE653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562128-4DC2-4CDE-99AD-5F2BADE22152}" type="pres">
      <dgm:prSet presAssocID="{7CD33332-B479-40A8-98AB-CD339FBE653B}" presName="connSite1" presStyleCnt="0"/>
      <dgm:spPr/>
    </dgm:pt>
    <dgm:pt modelId="{8E6F72AC-CDF9-4E79-BBB4-107B9A613618}" type="pres">
      <dgm:prSet presAssocID="{4FEF3370-2AFE-4913-8F5D-5626A0580613}" presName="Name9" presStyleLbl="sibTrans2D1" presStyleIdx="0" presStyleCnt="3"/>
      <dgm:spPr/>
      <dgm:t>
        <a:bodyPr/>
        <a:lstStyle/>
        <a:p>
          <a:endParaRPr lang="en-US"/>
        </a:p>
      </dgm:t>
    </dgm:pt>
    <dgm:pt modelId="{27BD0944-7DFC-4009-B551-936118D73C95}" type="pres">
      <dgm:prSet presAssocID="{D933458F-1E05-4FA1-BA26-2047CC05C20B}" presName="composite2" presStyleCnt="0"/>
      <dgm:spPr/>
    </dgm:pt>
    <dgm:pt modelId="{FA8F7704-DA5E-4E38-9B1D-9A5AEC129FA1}" type="pres">
      <dgm:prSet presAssocID="{D933458F-1E05-4FA1-BA26-2047CC05C20B}" presName="dummyNode2" presStyleLbl="node1" presStyleIdx="0" presStyleCnt="4"/>
      <dgm:spPr/>
    </dgm:pt>
    <dgm:pt modelId="{87F4FE83-16C1-46D0-A074-9CA00AB08ACC}" type="pres">
      <dgm:prSet presAssocID="{D933458F-1E05-4FA1-BA26-2047CC05C20B}" presName="childNode2" presStyleLbl="bgAcc1" presStyleIdx="1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8F97464-026E-4756-9C05-18CDCAA07611}" type="pres">
      <dgm:prSet presAssocID="{D933458F-1E05-4FA1-BA26-2047CC05C20B}" presName="childNode2tx" presStyleLbl="bgAcc1" presStyleIdx="1" presStyleCnt="4">
        <dgm:presLayoutVars>
          <dgm:bulletEnabled val="1"/>
        </dgm:presLayoutVars>
      </dgm:prSet>
      <dgm:spPr/>
    </dgm:pt>
    <dgm:pt modelId="{E282D2C7-D0AE-44C0-9445-AC83785EAE53}" type="pres">
      <dgm:prSet presAssocID="{D933458F-1E05-4FA1-BA26-2047CC05C20B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A3FB7F-51B2-4D75-8D29-1D60E5CE53B8}" type="pres">
      <dgm:prSet presAssocID="{D933458F-1E05-4FA1-BA26-2047CC05C20B}" presName="connSite2" presStyleCnt="0"/>
      <dgm:spPr/>
    </dgm:pt>
    <dgm:pt modelId="{E36105EF-317D-400B-8813-27619A91AD1C}" type="pres">
      <dgm:prSet presAssocID="{34D8DA5D-0E18-4E49-9E70-F5B271006D39}" presName="Name18" presStyleLbl="sibTrans2D1" presStyleIdx="1" presStyleCnt="3"/>
      <dgm:spPr/>
      <dgm:t>
        <a:bodyPr/>
        <a:lstStyle/>
        <a:p>
          <a:endParaRPr lang="en-US"/>
        </a:p>
      </dgm:t>
    </dgm:pt>
    <dgm:pt modelId="{127B97E6-2C33-4E45-8C23-041B0D927361}" type="pres">
      <dgm:prSet presAssocID="{9EA81D6B-2BAA-4A20-BE14-1EDA533845DB}" presName="composite1" presStyleCnt="0"/>
      <dgm:spPr/>
    </dgm:pt>
    <dgm:pt modelId="{563ACD57-0D8F-4CC8-A2A3-B13C13A40857}" type="pres">
      <dgm:prSet presAssocID="{9EA81D6B-2BAA-4A20-BE14-1EDA533845DB}" presName="dummyNode1" presStyleLbl="node1" presStyleIdx="1" presStyleCnt="4"/>
      <dgm:spPr/>
    </dgm:pt>
    <dgm:pt modelId="{3FCAA656-BCB6-4190-BEB5-A4008DBC0F5F}" type="pres">
      <dgm:prSet presAssocID="{9EA81D6B-2BAA-4A20-BE14-1EDA533845DB}" presName="childNode1" presStyleLbl="bgAcc1" presStyleIdx="2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F0EE2B3-F111-4DB3-AA78-81CA7D7248CF}" type="pres">
      <dgm:prSet presAssocID="{9EA81D6B-2BAA-4A20-BE14-1EDA533845DB}" presName="childNode1tx" presStyleLbl="bgAcc1" presStyleIdx="2" presStyleCnt="4">
        <dgm:presLayoutVars>
          <dgm:bulletEnabled val="1"/>
        </dgm:presLayoutVars>
      </dgm:prSet>
      <dgm:spPr/>
    </dgm:pt>
    <dgm:pt modelId="{D8C32776-1573-4DE5-B08B-8E2344D78CD1}" type="pres">
      <dgm:prSet presAssocID="{9EA81D6B-2BAA-4A20-BE14-1EDA533845DB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5E058-8618-4ED0-9C45-C9B633593C8C}" type="pres">
      <dgm:prSet presAssocID="{9EA81D6B-2BAA-4A20-BE14-1EDA533845DB}" presName="connSite1" presStyleCnt="0"/>
      <dgm:spPr/>
    </dgm:pt>
    <dgm:pt modelId="{983E7D1E-7428-4042-B15A-184D1768F922}" type="pres">
      <dgm:prSet presAssocID="{86838F09-9122-4027-AA9E-2398110785B6}" presName="Name9" presStyleLbl="sibTrans2D1" presStyleIdx="2" presStyleCnt="3"/>
      <dgm:spPr/>
      <dgm:t>
        <a:bodyPr/>
        <a:lstStyle/>
        <a:p>
          <a:endParaRPr lang="en-US"/>
        </a:p>
      </dgm:t>
    </dgm:pt>
    <dgm:pt modelId="{90AA3B6D-398F-4919-AF72-68666630D5A0}" type="pres">
      <dgm:prSet presAssocID="{019B74EE-EDFF-4B71-A84A-2CEB5A929EFD}" presName="composite2" presStyleCnt="0"/>
      <dgm:spPr/>
    </dgm:pt>
    <dgm:pt modelId="{B3535B06-8078-4ABC-AF67-AB6D2E5CC230}" type="pres">
      <dgm:prSet presAssocID="{019B74EE-EDFF-4B71-A84A-2CEB5A929EFD}" presName="dummyNode2" presStyleLbl="node1" presStyleIdx="2" presStyleCnt="4"/>
      <dgm:spPr/>
    </dgm:pt>
    <dgm:pt modelId="{E92DA033-84AA-4F8B-B1B3-82251DC538FC}" type="pres">
      <dgm:prSet presAssocID="{019B74EE-EDFF-4B71-A84A-2CEB5A929EFD}" presName="childNode2" presStyleLbl="bgAcc1" presStyleIdx="3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9CD5049-FF48-461C-913E-6D2E0152C96A}" type="pres">
      <dgm:prSet presAssocID="{019B74EE-EDFF-4B71-A84A-2CEB5A929EFD}" presName="childNode2tx" presStyleLbl="bgAcc1" presStyleIdx="3" presStyleCnt="4">
        <dgm:presLayoutVars>
          <dgm:bulletEnabled val="1"/>
        </dgm:presLayoutVars>
      </dgm:prSet>
      <dgm:spPr/>
    </dgm:pt>
    <dgm:pt modelId="{6F00749F-AE41-40BC-B23D-E8B4B58EA4F5}" type="pres">
      <dgm:prSet presAssocID="{019B74EE-EDFF-4B71-A84A-2CEB5A929EFD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F31C12-0A2B-4A69-927D-EF5A29104D66}" type="pres">
      <dgm:prSet presAssocID="{019B74EE-EDFF-4B71-A84A-2CEB5A929EFD}" presName="connSite2" presStyleCnt="0"/>
      <dgm:spPr/>
    </dgm:pt>
  </dgm:ptLst>
  <dgm:cxnLst>
    <dgm:cxn modelId="{B1083AD7-7814-4E6C-B26C-9996310217B6}" type="presOf" srcId="{019B74EE-EDFF-4B71-A84A-2CEB5A929EFD}" destId="{6F00749F-AE41-40BC-B23D-E8B4B58EA4F5}" srcOrd="0" destOrd="0" presId="urn:microsoft.com/office/officeart/2005/8/layout/hProcess4"/>
    <dgm:cxn modelId="{13E7A7C0-3E5C-4F88-9032-9D00627B35A4}" type="presOf" srcId="{7CD33332-B479-40A8-98AB-CD339FBE653B}" destId="{F5AE77DF-62AF-49EF-8CCC-DC21E572510F}" srcOrd="0" destOrd="0" presId="urn:microsoft.com/office/officeart/2005/8/layout/hProcess4"/>
    <dgm:cxn modelId="{D310E6C7-0DEB-4935-ACC5-E4C036F2ECC5}" type="presOf" srcId="{34D8DA5D-0E18-4E49-9E70-F5B271006D39}" destId="{E36105EF-317D-400B-8813-27619A91AD1C}" srcOrd="0" destOrd="0" presId="urn:microsoft.com/office/officeart/2005/8/layout/hProcess4"/>
    <dgm:cxn modelId="{76A51F9B-41F2-4AA6-980F-2CED1C0CC00D}" srcId="{CB396C8D-CF2B-45D7-A2AC-1069BEF3F42C}" destId="{7CD33332-B479-40A8-98AB-CD339FBE653B}" srcOrd="0" destOrd="0" parTransId="{D1FDB254-BCCD-4B81-A540-F936B3B6A00F}" sibTransId="{4FEF3370-2AFE-4913-8F5D-5626A0580613}"/>
    <dgm:cxn modelId="{96F8E52E-B22D-41E6-9140-3AB78074856A}" type="presOf" srcId="{035FBB4F-8D77-4C37-92AA-E5BCC001835D}" destId="{BEB1C4E6-93ED-497B-8013-65CF4FDC8CA7}" srcOrd="1" destOrd="0" presId="urn:microsoft.com/office/officeart/2005/8/layout/hProcess4"/>
    <dgm:cxn modelId="{0BE9C133-3945-4AD7-986B-13B4469CD84F}" type="presOf" srcId="{D933458F-1E05-4FA1-BA26-2047CC05C20B}" destId="{E282D2C7-D0AE-44C0-9445-AC83785EAE53}" srcOrd="0" destOrd="0" presId="urn:microsoft.com/office/officeart/2005/8/layout/hProcess4"/>
    <dgm:cxn modelId="{CF38B0AA-E4D0-49C8-86E9-CC04F24FF1D0}" srcId="{CB396C8D-CF2B-45D7-A2AC-1069BEF3F42C}" destId="{9EA81D6B-2BAA-4A20-BE14-1EDA533845DB}" srcOrd="2" destOrd="0" parTransId="{36AFCDB4-F148-4826-9A2C-B25E6CE193A6}" sibTransId="{86838F09-9122-4027-AA9E-2398110785B6}"/>
    <dgm:cxn modelId="{3FEAAB6D-5051-4BE5-857D-59F5EF3BF192}" type="presOf" srcId="{86838F09-9122-4027-AA9E-2398110785B6}" destId="{983E7D1E-7428-4042-B15A-184D1768F922}" srcOrd="0" destOrd="0" presId="urn:microsoft.com/office/officeart/2005/8/layout/hProcess4"/>
    <dgm:cxn modelId="{D4ABE944-46A8-4DAB-973D-77DC383D5430}" type="presOf" srcId="{035FBB4F-8D77-4C37-92AA-E5BCC001835D}" destId="{0BDD38AD-245A-4FB9-8F1B-989EADF636EE}" srcOrd="0" destOrd="0" presId="urn:microsoft.com/office/officeart/2005/8/layout/hProcess4"/>
    <dgm:cxn modelId="{1288615D-B207-42A7-B7E4-F708518677C6}" srcId="{7CD33332-B479-40A8-98AB-CD339FBE653B}" destId="{035FBB4F-8D77-4C37-92AA-E5BCC001835D}" srcOrd="0" destOrd="0" parTransId="{A728FE3E-F6D3-4D06-AFB7-32026A26AEC7}" sibTransId="{16C309DD-8C97-4EB8-A22D-44F8B875FDC6}"/>
    <dgm:cxn modelId="{4A5428A9-0751-42D2-9A04-C16BFB6543D2}" type="presOf" srcId="{4FEF3370-2AFE-4913-8F5D-5626A0580613}" destId="{8E6F72AC-CDF9-4E79-BBB4-107B9A613618}" srcOrd="0" destOrd="0" presId="urn:microsoft.com/office/officeart/2005/8/layout/hProcess4"/>
    <dgm:cxn modelId="{1432D1BA-6FE0-4ADD-AB2F-67F655506230}" type="presOf" srcId="{9EA81D6B-2BAA-4A20-BE14-1EDA533845DB}" destId="{D8C32776-1573-4DE5-B08B-8E2344D78CD1}" srcOrd="0" destOrd="0" presId="urn:microsoft.com/office/officeart/2005/8/layout/hProcess4"/>
    <dgm:cxn modelId="{909D974B-A125-46C3-814E-B7760A644E40}" srcId="{CB396C8D-CF2B-45D7-A2AC-1069BEF3F42C}" destId="{019B74EE-EDFF-4B71-A84A-2CEB5A929EFD}" srcOrd="3" destOrd="0" parTransId="{D1B221BA-B79E-4701-9395-5CD742986F30}" sibTransId="{1E89B81F-CB13-4B86-BD2C-72A8397B6302}"/>
    <dgm:cxn modelId="{144EEDBA-494D-43D7-91DF-CAEFBE35D948}" type="presOf" srcId="{CB396C8D-CF2B-45D7-A2AC-1069BEF3F42C}" destId="{8B436C4D-1A2D-47A9-ABC5-B8EE9EF615E5}" srcOrd="0" destOrd="0" presId="urn:microsoft.com/office/officeart/2005/8/layout/hProcess4"/>
    <dgm:cxn modelId="{AEB7F8CB-451A-4CBC-8599-574E6FBDA429}" srcId="{CB396C8D-CF2B-45D7-A2AC-1069BEF3F42C}" destId="{D933458F-1E05-4FA1-BA26-2047CC05C20B}" srcOrd="1" destOrd="0" parTransId="{18F03EB3-8FFE-492A-84B8-085D5E81A42D}" sibTransId="{34D8DA5D-0E18-4E49-9E70-F5B271006D39}"/>
    <dgm:cxn modelId="{D22A3604-6474-42EB-BFE7-95A006A95D45}" type="presParOf" srcId="{8B436C4D-1A2D-47A9-ABC5-B8EE9EF615E5}" destId="{D7540A39-0EFF-458E-97C3-DE9F0B82D118}" srcOrd="0" destOrd="0" presId="urn:microsoft.com/office/officeart/2005/8/layout/hProcess4"/>
    <dgm:cxn modelId="{1937C211-4C27-414E-9802-29D8B6DBC840}" type="presParOf" srcId="{8B436C4D-1A2D-47A9-ABC5-B8EE9EF615E5}" destId="{00025103-0183-4388-9260-13B24BA95027}" srcOrd="1" destOrd="0" presId="urn:microsoft.com/office/officeart/2005/8/layout/hProcess4"/>
    <dgm:cxn modelId="{FD5CBEE5-75A4-458F-8104-1AEAF2398C38}" type="presParOf" srcId="{8B436C4D-1A2D-47A9-ABC5-B8EE9EF615E5}" destId="{984E77B2-9E1D-46A3-96FB-10477F732E7B}" srcOrd="2" destOrd="0" presId="urn:microsoft.com/office/officeart/2005/8/layout/hProcess4"/>
    <dgm:cxn modelId="{4AFC725B-8B40-406A-AD0F-84458D3E792F}" type="presParOf" srcId="{984E77B2-9E1D-46A3-96FB-10477F732E7B}" destId="{CB9D2DD7-A1CF-4BA1-849C-2755A0CE09EC}" srcOrd="0" destOrd="0" presId="urn:microsoft.com/office/officeart/2005/8/layout/hProcess4"/>
    <dgm:cxn modelId="{F4335110-2833-46EE-A241-B8AC7C0FEBF4}" type="presParOf" srcId="{CB9D2DD7-A1CF-4BA1-849C-2755A0CE09EC}" destId="{73755DFC-4EA1-4BFA-B6C4-FFB36B377D18}" srcOrd="0" destOrd="0" presId="urn:microsoft.com/office/officeart/2005/8/layout/hProcess4"/>
    <dgm:cxn modelId="{5905D1E1-DD43-4A7C-BBCA-1AB07C5A01E5}" type="presParOf" srcId="{CB9D2DD7-A1CF-4BA1-849C-2755A0CE09EC}" destId="{0BDD38AD-245A-4FB9-8F1B-989EADF636EE}" srcOrd="1" destOrd="0" presId="urn:microsoft.com/office/officeart/2005/8/layout/hProcess4"/>
    <dgm:cxn modelId="{89EFF836-53ED-4E76-A620-67E14A6137DF}" type="presParOf" srcId="{CB9D2DD7-A1CF-4BA1-849C-2755A0CE09EC}" destId="{BEB1C4E6-93ED-497B-8013-65CF4FDC8CA7}" srcOrd="2" destOrd="0" presId="urn:microsoft.com/office/officeart/2005/8/layout/hProcess4"/>
    <dgm:cxn modelId="{9A40CDFF-BF2A-4108-B0E1-B500AFE9AEAB}" type="presParOf" srcId="{CB9D2DD7-A1CF-4BA1-849C-2755A0CE09EC}" destId="{F5AE77DF-62AF-49EF-8CCC-DC21E572510F}" srcOrd="3" destOrd="0" presId="urn:microsoft.com/office/officeart/2005/8/layout/hProcess4"/>
    <dgm:cxn modelId="{E2C1AE54-14DB-4955-948C-99B4EFE098C3}" type="presParOf" srcId="{CB9D2DD7-A1CF-4BA1-849C-2755A0CE09EC}" destId="{54562128-4DC2-4CDE-99AD-5F2BADE22152}" srcOrd="4" destOrd="0" presId="urn:microsoft.com/office/officeart/2005/8/layout/hProcess4"/>
    <dgm:cxn modelId="{CCA8E8AC-8194-4B5E-9755-5D0C8F0D5E98}" type="presParOf" srcId="{984E77B2-9E1D-46A3-96FB-10477F732E7B}" destId="{8E6F72AC-CDF9-4E79-BBB4-107B9A613618}" srcOrd="1" destOrd="0" presId="urn:microsoft.com/office/officeart/2005/8/layout/hProcess4"/>
    <dgm:cxn modelId="{75E6B13F-2ADE-4C55-9A7D-33A5235D73C1}" type="presParOf" srcId="{984E77B2-9E1D-46A3-96FB-10477F732E7B}" destId="{27BD0944-7DFC-4009-B551-936118D73C95}" srcOrd="2" destOrd="0" presId="urn:microsoft.com/office/officeart/2005/8/layout/hProcess4"/>
    <dgm:cxn modelId="{537D5E25-C03B-4737-9955-78E391645BFE}" type="presParOf" srcId="{27BD0944-7DFC-4009-B551-936118D73C95}" destId="{FA8F7704-DA5E-4E38-9B1D-9A5AEC129FA1}" srcOrd="0" destOrd="0" presId="urn:microsoft.com/office/officeart/2005/8/layout/hProcess4"/>
    <dgm:cxn modelId="{A0A65114-72AA-4A5C-9C9A-00686635B818}" type="presParOf" srcId="{27BD0944-7DFC-4009-B551-936118D73C95}" destId="{87F4FE83-16C1-46D0-A074-9CA00AB08ACC}" srcOrd="1" destOrd="0" presId="urn:microsoft.com/office/officeart/2005/8/layout/hProcess4"/>
    <dgm:cxn modelId="{71985247-F651-41BA-9432-CD10DD9F05C4}" type="presParOf" srcId="{27BD0944-7DFC-4009-B551-936118D73C95}" destId="{E8F97464-026E-4756-9C05-18CDCAA07611}" srcOrd="2" destOrd="0" presId="urn:microsoft.com/office/officeart/2005/8/layout/hProcess4"/>
    <dgm:cxn modelId="{4E758A41-08AA-4DDC-A00C-DB6228A0A963}" type="presParOf" srcId="{27BD0944-7DFC-4009-B551-936118D73C95}" destId="{E282D2C7-D0AE-44C0-9445-AC83785EAE53}" srcOrd="3" destOrd="0" presId="urn:microsoft.com/office/officeart/2005/8/layout/hProcess4"/>
    <dgm:cxn modelId="{38F2B7E8-586F-4608-AFB9-E4FF2F68778C}" type="presParOf" srcId="{27BD0944-7DFC-4009-B551-936118D73C95}" destId="{22A3FB7F-51B2-4D75-8D29-1D60E5CE53B8}" srcOrd="4" destOrd="0" presId="urn:microsoft.com/office/officeart/2005/8/layout/hProcess4"/>
    <dgm:cxn modelId="{0884F60D-FC50-423B-89DB-926600FA197D}" type="presParOf" srcId="{984E77B2-9E1D-46A3-96FB-10477F732E7B}" destId="{E36105EF-317D-400B-8813-27619A91AD1C}" srcOrd="3" destOrd="0" presId="urn:microsoft.com/office/officeart/2005/8/layout/hProcess4"/>
    <dgm:cxn modelId="{774E6B0D-9612-4B60-933A-9BA7F11780D4}" type="presParOf" srcId="{984E77B2-9E1D-46A3-96FB-10477F732E7B}" destId="{127B97E6-2C33-4E45-8C23-041B0D927361}" srcOrd="4" destOrd="0" presId="urn:microsoft.com/office/officeart/2005/8/layout/hProcess4"/>
    <dgm:cxn modelId="{07D5BBCA-594D-4F07-8E32-D0FDA2D59DAB}" type="presParOf" srcId="{127B97E6-2C33-4E45-8C23-041B0D927361}" destId="{563ACD57-0D8F-4CC8-A2A3-B13C13A40857}" srcOrd="0" destOrd="0" presId="urn:microsoft.com/office/officeart/2005/8/layout/hProcess4"/>
    <dgm:cxn modelId="{6635E6CE-D8C7-498F-946F-0CC49622379D}" type="presParOf" srcId="{127B97E6-2C33-4E45-8C23-041B0D927361}" destId="{3FCAA656-BCB6-4190-BEB5-A4008DBC0F5F}" srcOrd="1" destOrd="0" presId="urn:microsoft.com/office/officeart/2005/8/layout/hProcess4"/>
    <dgm:cxn modelId="{D9F500C2-9632-43F4-8BFD-CCE9804D2B57}" type="presParOf" srcId="{127B97E6-2C33-4E45-8C23-041B0D927361}" destId="{8F0EE2B3-F111-4DB3-AA78-81CA7D7248CF}" srcOrd="2" destOrd="0" presId="urn:microsoft.com/office/officeart/2005/8/layout/hProcess4"/>
    <dgm:cxn modelId="{301CCBFE-F512-46BF-BB7C-32EF21AB41EC}" type="presParOf" srcId="{127B97E6-2C33-4E45-8C23-041B0D927361}" destId="{D8C32776-1573-4DE5-B08B-8E2344D78CD1}" srcOrd="3" destOrd="0" presId="urn:microsoft.com/office/officeart/2005/8/layout/hProcess4"/>
    <dgm:cxn modelId="{8BC24A1A-561C-40CC-AA3E-E74979494B27}" type="presParOf" srcId="{127B97E6-2C33-4E45-8C23-041B0D927361}" destId="{3115E058-8618-4ED0-9C45-C9B633593C8C}" srcOrd="4" destOrd="0" presId="urn:microsoft.com/office/officeart/2005/8/layout/hProcess4"/>
    <dgm:cxn modelId="{DDB38B5A-8E92-404B-84B3-F0A342AF672B}" type="presParOf" srcId="{984E77B2-9E1D-46A3-96FB-10477F732E7B}" destId="{983E7D1E-7428-4042-B15A-184D1768F922}" srcOrd="5" destOrd="0" presId="urn:microsoft.com/office/officeart/2005/8/layout/hProcess4"/>
    <dgm:cxn modelId="{3AB3F8FD-12B1-4AB4-9457-21BE5ED54B1E}" type="presParOf" srcId="{984E77B2-9E1D-46A3-96FB-10477F732E7B}" destId="{90AA3B6D-398F-4919-AF72-68666630D5A0}" srcOrd="6" destOrd="0" presId="urn:microsoft.com/office/officeart/2005/8/layout/hProcess4"/>
    <dgm:cxn modelId="{4FB197D0-B911-46C8-BEB3-E0D9794350BE}" type="presParOf" srcId="{90AA3B6D-398F-4919-AF72-68666630D5A0}" destId="{B3535B06-8078-4ABC-AF67-AB6D2E5CC230}" srcOrd="0" destOrd="0" presId="urn:microsoft.com/office/officeart/2005/8/layout/hProcess4"/>
    <dgm:cxn modelId="{15180BAA-DAF0-4A38-90FD-0F7B3499954B}" type="presParOf" srcId="{90AA3B6D-398F-4919-AF72-68666630D5A0}" destId="{E92DA033-84AA-4F8B-B1B3-82251DC538FC}" srcOrd="1" destOrd="0" presId="urn:microsoft.com/office/officeart/2005/8/layout/hProcess4"/>
    <dgm:cxn modelId="{1A0EDD03-C872-47C3-A870-8FD818C37B84}" type="presParOf" srcId="{90AA3B6D-398F-4919-AF72-68666630D5A0}" destId="{19CD5049-FF48-461C-913E-6D2E0152C96A}" srcOrd="2" destOrd="0" presId="urn:microsoft.com/office/officeart/2005/8/layout/hProcess4"/>
    <dgm:cxn modelId="{3E8FB6EF-77AE-47AB-A51A-4FAB5354AD5C}" type="presParOf" srcId="{90AA3B6D-398F-4919-AF72-68666630D5A0}" destId="{6F00749F-AE41-40BC-B23D-E8B4B58EA4F5}" srcOrd="3" destOrd="0" presId="urn:microsoft.com/office/officeart/2005/8/layout/hProcess4"/>
    <dgm:cxn modelId="{835BF345-E903-4545-91D1-DAF936294545}" type="presParOf" srcId="{90AA3B6D-398F-4919-AF72-68666630D5A0}" destId="{5EF31C12-0A2B-4A69-927D-EF5A29104D6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B396C8D-CF2B-45D7-A2AC-1069BEF3F42C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CD33332-B479-40A8-98AB-CD339FBE653B}">
      <dgm:prSet phldrT="[Text]"/>
      <dgm:spPr/>
      <dgm:t>
        <a:bodyPr/>
        <a:lstStyle/>
        <a:p>
          <a:r>
            <a:rPr lang="en-US" dirty="0" smtClean="0"/>
            <a:t>Explore a signal</a:t>
          </a:r>
          <a:endParaRPr lang="en-US" dirty="0"/>
        </a:p>
      </dgm:t>
    </dgm:pt>
    <dgm:pt modelId="{D1FDB254-BCCD-4B81-A540-F936B3B6A00F}" type="parTrans" cxnId="{76A51F9B-41F2-4AA6-980F-2CED1C0CC00D}">
      <dgm:prSet/>
      <dgm:spPr/>
      <dgm:t>
        <a:bodyPr/>
        <a:lstStyle/>
        <a:p>
          <a:endParaRPr lang="en-US"/>
        </a:p>
      </dgm:t>
    </dgm:pt>
    <dgm:pt modelId="{4FEF3370-2AFE-4913-8F5D-5626A0580613}" type="sibTrans" cxnId="{76A51F9B-41F2-4AA6-980F-2CED1C0CC00D}">
      <dgm:prSet/>
      <dgm:spPr/>
      <dgm:t>
        <a:bodyPr/>
        <a:lstStyle/>
        <a:p>
          <a:endParaRPr lang="en-US"/>
        </a:p>
      </dgm:t>
    </dgm:pt>
    <dgm:pt modelId="{D933458F-1E05-4FA1-BA26-2047CC05C20B}">
      <dgm:prSet phldrT="[Text]"/>
      <dgm:spPr/>
      <dgm:t>
        <a:bodyPr/>
        <a:lstStyle/>
        <a:p>
          <a:r>
            <a:rPr lang="en-US" dirty="0" smtClean="0"/>
            <a:t>Use a spectrogram</a:t>
          </a:r>
          <a:endParaRPr lang="en-US" dirty="0"/>
        </a:p>
      </dgm:t>
    </dgm:pt>
    <dgm:pt modelId="{18F03EB3-8FFE-492A-84B8-085D5E81A42D}" type="parTrans" cxnId="{AEB7F8CB-451A-4CBC-8599-574E6FBDA429}">
      <dgm:prSet/>
      <dgm:spPr/>
      <dgm:t>
        <a:bodyPr/>
        <a:lstStyle/>
        <a:p>
          <a:endParaRPr lang="en-US"/>
        </a:p>
      </dgm:t>
    </dgm:pt>
    <dgm:pt modelId="{34D8DA5D-0E18-4E49-9E70-F5B271006D39}" type="sibTrans" cxnId="{AEB7F8CB-451A-4CBC-8599-574E6FBDA429}">
      <dgm:prSet/>
      <dgm:spPr/>
      <dgm:t>
        <a:bodyPr/>
        <a:lstStyle/>
        <a:p>
          <a:endParaRPr lang="en-US"/>
        </a:p>
      </dgm:t>
    </dgm:pt>
    <dgm:pt modelId="{9EA81D6B-2BAA-4A20-BE14-1EDA533845DB}">
      <dgm:prSet phldrT="[Text]"/>
      <dgm:spPr/>
      <dgm:t>
        <a:bodyPr/>
        <a:lstStyle/>
        <a:p>
          <a:r>
            <a:rPr lang="en-US" dirty="0" smtClean="0"/>
            <a:t>Create a pure tone</a:t>
          </a:r>
          <a:endParaRPr lang="en-US" dirty="0"/>
        </a:p>
      </dgm:t>
    </dgm:pt>
    <dgm:pt modelId="{36AFCDB4-F148-4826-9A2C-B25E6CE193A6}" type="parTrans" cxnId="{CF38B0AA-E4D0-49C8-86E9-CC04F24FF1D0}">
      <dgm:prSet/>
      <dgm:spPr/>
      <dgm:t>
        <a:bodyPr/>
        <a:lstStyle/>
        <a:p>
          <a:endParaRPr lang="en-US"/>
        </a:p>
      </dgm:t>
    </dgm:pt>
    <dgm:pt modelId="{86838F09-9122-4027-AA9E-2398110785B6}" type="sibTrans" cxnId="{CF38B0AA-E4D0-49C8-86E9-CC04F24FF1D0}">
      <dgm:prSet/>
      <dgm:spPr>
        <a:solidFill>
          <a:schemeClr val="bg1"/>
        </a:solidFill>
        <a:ln w="19050">
          <a:solidFill>
            <a:srgbClr val="822F5A"/>
          </a:solidFill>
          <a:prstDash val="sysDash"/>
        </a:ln>
      </dgm:spPr>
      <dgm:t>
        <a:bodyPr/>
        <a:lstStyle/>
        <a:p>
          <a:endParaRPr lang="en-US"/>
        </a:p>
      </dgm:t>
    </dgm:pt>
    <dgm:pt modelId="{019B74EE-EDFF-4B71-A84A-2CEB5A929EFD}">
      <dgm:prSet phldrT="[Text]"/>
      <dgm:spPr/>
      <dgm:t>
        <a:bodyPr/>
        <a:lstStyle/>
        <a:p>
          <a:r>
            <a:rPr lang="en-US" dirty="0" smtClean="0"/>
            <a:t>Optional:</a:t>
          </a:r>
          <a:br>
            <a:rPr lang="en-US" dirty="0" smtClean="0"/>
          </a:br>
          <a:r>
            <a:rPr lang="en-US" dirty="0" smtClean="0"/>
            <a:t>Modulate a time signal</a:t>
          </a:r>
          <a:endParaRPr lang="en-US" dirty="0"/>
        </a:p>
      </dgm:t>
    </dgm:pt>
    <dgm:pt modelId="{D1B221BA-B79E-4701-9395-5CD742986F30}" type="parTrans" cxnId="{909D974B-A125-46C3-814E-B7760A644E40}">
      <dgm:prSet/>
      <dgm:spPr/>
      <dgm:t>
        <a:bodyPr/>
        <a:lstStyle/>
        <a:p>
          <a:endParaRPr lang="en-US"/>
        </a:p>
      </dgm:t>
    </dgm:pt>
    <dgm:pt modelId="{1E89B81F-CB13-4B86-BD2C-72A8397B6302}" type="sibTrans" cxnId="{909D974B-A125-46C3-814E-B7760A644E40}">
      <dgm:prSet/>
      <dgm:spPr/>
      <dgm:t>
        <a:bodyPr/>
        <a:lstStyle/>
        <a:p>
          <a:endParaRPr lang="en-US"/>
        </a:p>
      </dgm:t>
    </dgm:pt>
    <dgm:pt modelId="{035FBB4F-8D77-4C37-92AA-E5BCC001835D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A728FE3E-F6D3-4D06-AFB7-32026A26AEC7}" type="parTrans" cxnId="{1288615D-B207-42A7-B7E4-F708518677C6}">
      <dgm:prSet/>
      <dgm:spPr/>
      <dgm:t>
        <a:bodyPr/>
        <a:lstStyle/>
        <a:p>
          <a:endParaRPr lang="en-US"/>
        </a:p>
      </dgm:t>
    </dgm:pt>
    <dgm:pt modelId="{16C309DD-8C97-4EB8-A22D-44F8B875FDC6}" type="sibTrans" cxnId="{1288615D-B207-42A7-B7E4-F708518677C6}">
      <dgm:prSet/>
      <dgm:spPr/>
      <dgm:t>
        <a:bodyPr/>
        <a:lstStyle/>
        <a:p>
          <a:endParaRPr lang="en-US"/>
        </a:p>
      </dgm:t>
    </dgm:pt>
    <dgm:pt modelId="{8B436C4D-1A2D-47A9-ABC5-B8EE9EF615E5}" type="pres">
      <dgm:prSet presAssocID="{CB396C8D-CF2B-45D7-A2AC-1069BEF3F4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540A39-0EFF-458E-97C3-DE9F0B82D118}" type="pres">
      <dgm:prSet presAssocID="{CB396C8D-CF2B-45D7-A2AC-1069BEF3F42C}" presName="tSp" presStyleCnt="0"/>
      <dgm:spPr/>
    </dgm:pt>
    <dgm:pt modelId="{00025103-0183-4388-9260-13B24BA95027}" type="pres">
      <dgm:prSet presAssocID="{CB396C8D-CF2B-45D7-A2AC-1069BEF3F42C}" presName="bSp" presStyleCnt="0"/>
      <dgm:spPr/>
    </dgm:pt>
    <dgm:pt modelId="{984E77B2-9E1D-46A3-96FB-10477F732E7B}" type="pres">
      <dgm:prSet presAssocID="{CB396C8D-CF2B-45D7-A2AC-1069BEF3F42C}" presName="process" presStyleCnt="0"/>
      <dgm:spPr/>
    </dgm:pt>
    <dgm:pt modelId="{CB9D2DD7-A1CF-4BA1-849C-2755A0CE09EC}" type="pres">
      <dgm:prSet presAssocID="{7CD33332-B479-40A8-98AB-CD339FBE653B}" presName="composite1" presStyleCnt="0"/>
      <dgm:spPr/>
    </dgm:pt>
    <dgm:pt modelId="{73755DFC-4EA1-4BFA-B6C4-FFB36B377D18}" type="pres">
      <dgm:prSet presAssocID="{7CD33332-B479-40A8-98AB-CD339FBE653B}" presName="dummyNode1" presStyleLbl="node1" presStyleIdx="0" presStyleCnt="4"/>
      <dgm:spPr/>
    </dgm:pt>
    <dgm:pt modelId="{0BDD38AD-245A-4FB9-8F1B-989EADF636EE}" type="pres">
      <dgm:prSet presAssocID="{7CD33332-B479-40A8-98AB-CD339FBE653B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1C4E6-93ED-497B-8013-65CF4FDC8CA7}" type="pres">
      <dgm:prSet presAssocID="{7CD33332-B479-40A8-98AB-CD339FBE653B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AE77DF-62AF-49EF-8CCC-DC21E572510F}" type="pres">
      <dgm:prSet presAssocID="{7CD33332-B479-40A8-98AB-CD339FBE653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562128-4DC2-4CDE-99AD-5F2BADE22152}" type="pres">
      <dgm:prSet presAssocID="{7CD33332-B479-40A8-98AB-CD339FBE653B}" presName="connSite1" presStyleCnt="0"/>
      <dgm:spPr/>
    </dgm:pt>
    <dgm:pt modelId="{8E6F72AC-CDF9-4E79-BBB4-107B9A613618}" type="pres">
      <dgm:prSet presAssocID="{4FEF3370-2AFE-4913-8F5D-5626A0580613}" presName="Name9" presStyleLbl="sibTrans2D1" presStyleIdx="0" presStyleCnt="3"/>
      <dgm:spPr/>
      <dgm:t>
        <a:bodyPr/>
        <a:lstStyle/>
        <a:p>
          <a:endParaRPr lang="en-US"/>
        </a:p>
      </dgm:t>
    </dgm:pt>
    <dgm:pt modelId="{27BD0944-7DFC-4009-B551-936118D73C95}" type="pres">
      <dgm:prSet presAssocID="{D933458F-1E05-4FA1-BA26-2047CC05C20B}" presName="composite2" presStyleCnt="0"/>
      <dgm:spPr/>
    </dgm:pt>
    <dgm:pt modelId="{FA8F7704-DA5E-4E38-9B1D-9A5AEC129FA1}" type="pres">
      <dgm:prSet presAssocID="{D933458F-1E05-4FA1-BA26-2047CC05C20B}" presName="dummyNode2" presStyleLbl="node1" presStyleIdx="0" presStyleCnt="4"/>
      <dgm:spPr/>
    </dgm:pt>
    <dgm:pt modelId="{87F4FE83-16C1-46D0-A074-9CA00AB08ACC}" type="pres">
      <dgm:prSet presAssocID="{D933458F-1E05-4FA1-BA26-2047CC05C20B}" presName="childNode2" presStyleLbl="bgAcc1" presStyleIdx="1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8F97464-026E-4756-9C05-18CDCAA07611}" type="pres">
      <dgm:prSet presAssocID="{D933458F-1E05-4FA1-BA26-2047CC05C20B}" presName="childNode2tx" presStyleLbl="bgAcc1" presStyleIdx="1" presStyleCnt="4">
        <dgm:presLayoutVars>
          <dgm:bulletEnabled val="1"/>
        </dgm:presLayoutVars>
      </dgm:prSet>
      <dgm:spPr/>
    </dgm:pt>
    <dgm:pt modelId="{E282D2C7-D0AE-44C0-9445-AC83785EAE53}" type="pres">
      <dgm:prSet presAssocID="{D933458F-1E05-4FA1-BA26-2047CC05C20B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A3FB7F-51B2-4D75-8D29-1D60E5CE53B8}" type="pres">
      <dgm:prSet presAssocID="{D933458F-1E05-4FA1-BA26-2047CC05C20B}" presName="connSite2" presStyleCnt="0"/>
      <dgm:spPr/>
    </dgm:pt>
    <dgm:pt modelId="{E36105EF-317D-400B-8813-27619A91AD1C}" type="pres">
      <dgm:prSet presAssocID="{34D8DA5D-0E18-4E49-9E70-F5B271006D39}" presName="Name18" presStyleLbl="sibTrans2D1" presStyleIdx="1" presStyleCnt="3"/>
      <dgm:spPr/>
      <dgm:t>
        <a:bodyPr/>
        <a:lstStyle/>
        <a:p>
          <a:endParaRPr lang="en-US"/>
        </a:p>
      </dgm:t>
    </dgm:pt>
    <dgm:pt modelId="{127B97E6-2C33-4E45-8C23-041B0D927361}" type="pres">
      <dgm:prSet presAssocID="{9EA81D6B-2BAA-4A20-BE14-1EDA533845DB}" presName="composite1" presStyleCnt="0"/>
      <dgm:spPr/>
    </dgm:pt>
    <dgm:pt modelId="{563ACD57-0D8F-4CC8-A2A3-B13C13A40857}" type="pres">
      <dgm:prSet presAssocID="{9EA81D6B-2BAA-4A20-BE14-1EDA533845DB}" presName="dummyNode1" presStyleLbl="node1" presStyleIdx="1" presStyleCnt="4"/>
      <dgm:spPr/>
    </dgm:pt>
    <dgm:pt modelId="{3FCAA656-BCB6-4190-BEB5-A4008DBC0F5F}" type="pres">
      <dgm:prSet presAssocID="{9EA81D6B-2BAA-4A20-BE14-1EDA533845DB}" presName="childNode1" presStyleLbl="bgAcc1" presStyleIdx="2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F0EE2B3-F111-4DB3-AA78-81CA7D7248CF}" type="pres">
      <dgm:prSet presAssocID="{9EA81D6B-2BAA-4A20-BE14-1EDA533845DB}" presName="childNode1tx" presStyleLbl="bgAcc1" presStyleIdx="2" presStyleCnt="4">
        <dgm:presLayoutVars>
          <dgm:bulletEnabled val="1"/>
        </dgm:presLayoutVars>
      </dgm:prSet>
      <dgm:spPr/>
    </dgm:pt>
    <dgm:pt modelId="{D8C32776-1573-4DE5-B08B-8E2344D78CD1}" type="pres">
      <dgm:prSet presAssocID="{9EA81D6B-2BAA-4A20-BE14-1EDA533845DB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5E058-8618-4ED0-9C45-C9B633593C8C}" type="pres">
      <dgm:prSet presAssocID="{9EA81D6B-2BAA-4A20-BE14-1EDA533845DB}" presName="connSite1" presStyleCnt="0"/>
      <dgm:spPr/>
    </dgm:pt>
    <dgm:pt modelId="{983E7D1E-7428-4042-B15A-184D1768F922}" type="pres">
      <dgm:prSet presAssocID="{86838F09-9122-4027-AA9E-2398110785B6}" presName="Name9" presStyleLbl="sibTrans2D1" presStyleIdx="2" presStyleCnt="3"/>
      <dgm:spPr/>
      <dgm:t>
        <a:bodyPr/>
        <a:lstStyle/>
        <a:p>
          <a:endParaRPr lang="en-US"/>
        </a:p>
      </dgm:t>
    </dgm:pt>
    <dgm:pt modelId="{90AA3B6D-398F-4919-AF72-68666630D5A0}" type="pres">
      <dgm:prSet presAssocID="{019B74EE-EDFF-4B71-A84A-2CEB5A929EFD}" presName="composite2" presStyleCnt="0"/>
      <dgm:spPr/>
    </dgm:pt>
    <dgm:pt modelId="{B3535B06-8078-4ABC-AF67-AB6D2E5CC230}" type="pres">
      <dgm:prSet presAssocID="{019B74EE-EDFF-4B71-A84A-2CEB5A929EFD}" presName="dummyNode2" presStyleLbl="node1" presStyleIdx="2" presStyleCnt="4"/>
      <dgm:spPr/>
    </dgm:pt>
    <dgm:pt modelId="{E92DA033-84AA-4F8B-B1B3-82251DC538FC}" type="pres">
      <dgm:prSet presAssocID="{019B74EE-EDFF-4B71-A84A-2CEB5A929EFD}" presName="childNode2" presStyleLbl="bgAcc1" presStyleIdx="3" presStyleCnt="4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9CD5049-FF48-461C-913E-6D2E0152C96A}" type="pres">
      <dgm:prSet presAssocID="{019B74EE-EDFF-4B71-A84A-2CEB5A929EFD}" presName="childNode2tx" presStyleLbl="bgAcc1" presStyleIdx="3" presStyleCnt="4">
        <dgm:presLayoutVars>
          <dgm:bulletEnabled val="1"/>
        </dgm:presLayoutVars>
      </dgm:prSet>
      <dgm:spPr/>
    </dgm:pt>
    <dgm:pt modelId="{6F00749F-AE41-40BC-B23D-E8B4B58EA4F5}" type="pres">
      <dgm:prSet presAssocID="{019B74EE-EDFF-4B71-A84A-2CEB5A929EFD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F31C12-0A2B-4A69-927D-EF5A29104D66}" type="pres">
      <dgm:prSet presAssocID="{019B74EE-EDFF-4B71-A84A-2CEB5A929EFD}" presName="connSite2" presStyleCnt="0"/>
      <dgm:spPr/>
    </dgm:pt>
  </dgm:ptLst>
  <dgm:cxnLst>
    <dgm:cxn modelId="{B1083AD7-7814-4E6C-B26C-9996310217B6}" type="presOf" srcId="{019B74EE-EDFF-4B71-A84A-2CEB5A929EFD}" destId="{6F00749F-AE41-40BC-B23D-E8B4B58EA4F5}" srcOrd="0" destOrd="0" presId="urn:microsoft.com/office/officeart/2005/8/layout/hProcess4"/>
    <dgm:cxn modelId="{13E7A7C0-3E5C-4F88-9032-9D00627B35A4}" type="presOf" srcId="{7CD33332-B479-40A8-98AB-CD339FBE653B}" destId="{F5AE77DF-62AF-49EF-8CCC-DC21E572510F}" srcOrd="0" destOrd="0" presId="urn:microsoft.com/office/officeart/2005/8/layout/hProcess4"/>
    <dgm:cxn modelId="{D310E6C7-0DEB-4935-ACC5-E4C036F2ECC5}" type="presOf" srcId="{34D8DA5D-0E18-4E49-9E70-F5B271006D39}" destId="{E36105EF-317D-400B-8813-27619A91AD1C}" srcOrd="0" destOrd="0" presId="urn:microsoft.com/office/officeart/2005/8/layout/hProcess4"/>
    <dgm:cxn modelId="{76A51F9B-41F2-4AA6-980F-2CED1C0CC00D}" srcId="{CB396C8D-CF2B-45D7-A2AC-1069BEF3F42C}" destId="{7CD33332-B479-40A8-98AB-CD339FBE653B}" srcOrd="0" destOrd="0" parTransId="{D1FDB254-BCCD-4B81-A540-F936B3B6A00F}" sibTransId="{4FEF3370-2AFE-4913-8F5D-5626A0580613}"/>
    <dgm:cxn modelId="{96F8E52E-B22D-41E6-9140-3AB78074856A}" type="presOf" srcId="{035FBB4F-8D77-4C37-92AA-E5BCC001835D}" destId="{BEB1C4E6-93ED-497B-8013-65CF4FDC8CA7}" srcOrd="1" destOrd="0" presId="urn:microsoft.com/office/officeart/2005/8/layout/hProcess4"/>
    <dgm:cxn modelId="{0BE9C133-3945-4AD7-986B-13B4469CD84F}" type="presOf" srcId="{D933458F-1E05-4FA1-BA26-2047CC05C20B}" destId="{E282D2C7-D0AE-44C0-9445-AC83785EAE53}" srcOrd="0" destOrd="0" presId="urn:microsoft.com/office/officeart/2005/8/layout/hProcess4"/>
    <dgm:cxn modelId="{CF38B0AA-E4D0-49C8-86E9-CC04F24FF1D0}" srcId="{CB396C8D-CF2B-45D7-A2AC-1069BEF3F42C}" destId="{9EA81D6B-2BAA-4A20-BE14-1EDA533845DB}" srcOrd="2" destOrd="0" parTransId="{36AFCDB4-F148-4826-9A2C-B25E6CE193A6}" sibTransId="{86838F09-9122-4027-AA9E-2398110785B6}"/>
    <dgm:cxn modelId="{3FEAAB6D-5051-4BE5-857D-59F5EF3BF192}" type="presOf" srcId="{86838F09-9122-4027-AA9E-2398110785B6}" destId="{983E7D1E-7428-4042-B15A-184D1768F922}" srcOrd="0" destOrd="0" presId="urn:microsoft.com/office/officeart/2005/8/layout/hProcess4"/>
    <dgm:cxn modelId="{D4ABE944-46A8-4DAB-973D-77DC383D5430}" type="presOf" srcId="{035FBB4F-8D77-4C37-92AA-E5BCC001835D}" destId="{0BDD38AD-245A-4FB9-8F1B-989EADF636EE}" srcOrd="0" destOrd="0" presId="urn:microsoft.com/office/officeart/2005/8/layout/hProcess4"/>
    <dgm:cxn modelId="{1288615D-B207-42A7-B7E4-F708518677C6}" srcId="{7CD33332-B479-40A8-98AB-CD339FBE653B}" destId="{035FBB4F-8D77-4C37-92AA-E5BCC001835D}" srcOrd="0" destOrd="0" parTransId="{A728FE3E-F6D3-4D06-AFB7-32026A26AEC7}" sibTransId="{16C309DD-8C97-4EB8-A22D-44F8B875FDC6}"/>
    <dgm:cxn modelId="{4A5428A9-0751-42D2-9A04-C16BFB6543D2}" type="presOf" srcId="{4FEF3370-2AFE-4913-8F5D-5626A0580613}" destId="{8E6F72AC-CDF9-4E79-BBB4-107B9A613618}" srcOrd="0" destOrd="0" presId="urn:microsoft.com/office/officeart/2005/8/layout/hProcess4"/>
    <dgm:cxn modelId="{1432D1BA-6FE0-4ADD-AB2F-67F655506230}" type="presOf" srcId="{9EA81D6B-2BAA-4A20-BE14-1EDA533845DB}" destId="{D8C32776-1573-4DE5-B08B-8E2344D78CD1}" srcOrd="0" destOrd="0" presId="urn:microsoft.com/office/officeart/2005/8/layout/hProcess4"/>
    <dgm:cxn modelId="{909D974B-A125-46C3-814E-B7760A644E40}" srcId="{CB396C8D-CF2B-45D7-A2AC-1069BEF3F42C}" destId="{019B74EE-EDFF-4B71-A84A-2CEB5A929EFD}" srcOrd="3" destOrd="0" parTransId="{D1B221BA-B79E-4701-9395-5CD742986F30}" sibTransId="{1E89B81F-CB13-4B86-BD2C-72A8397B6302}"/>
    <dgm:cxn modelId="{144EEDBA-494D-43D7-91DF-CAEFBE35D948}" type="presOf" srcId="{CB396C8D-CF2B-45D7-A2AC-1069BEF3F42C}" destId="{8B436C4D-1A2D-47A9-ABC5-B8EE9EF615E5}" srcOrd="0" destOrd="0" presId="urn:microsoft.com/office/officeart/2005/8/layout/hProcess4"/>
    <dgm:cxn modelId="{AEB7F8CB-451A-4CBC-8599-574E6FBDA429}" srcId="{CB396C8D-CF2B-45D7-A2AC-1069BEF3F42C}" destId="{D933458F-1E05-4FA1-BA26-2047CC05C20B}" srcOrd="1" destOrd="0" parTransId="{18F03EB3-8FFE-492A-84B8-085D5E81A42D}" sibTransId="{34D8DA5D-0E18-4E49-9E70-F5B271006D39}"/>
    <dgm:cxn modelId="{D22A3604-6474-42EB-BFE7-95A006A95D45}" type="presParOf" srcId="{8B436C4D-1A2D-47A9-ABC5-B8EE9EF615E5}" destId="{D7540A39-0EFF-458E-97C3-DE9F0B82D118}" srcOrd="0" destOrd="0" presId="urn:microsoft.com/office/officeart/2005/8/layout/hProcess4"/>
    <dgm:cxn modelId="{1937C211-4C27-414E-9802-29D8B6DBC840}" type="presParOf" srcId="{8B436C4D-1A2D-47A9-ABC5-B8EE9EF615E5}" destId="{00025103-0183-4388-9260-13B24BA95027}" srcOrd="1" destOrd="0" presId="urn:microsoft.com/office/officeart/2005/8/layout/hProcess4"/>
    <dgm:cxn modelId="{FD5CBEE5-75A4-458F-8104-1AEAF2398C38}" type="presParOf" srcId="{8B436C4D-1A2D-47A9-ABC5-B8EE9EF615E5}" destId="{984E77B2-9E1D-46A3-96FB-10477F732E7B}" srcOrd="2" destOrd="0" presId="urn:microsoft.com/office/officeart/2005/8/layout/hProcess4"/>
    <dgm:cxn modelId="{4AFC725B-8B40-406A-AD0F-84458D3E792F}" type="presParOf" srcId="{984E77B2-9E1D-46A3-96FB-10477F732E7B}" destId="{CB9D2DD7-A1CF-4BA1-849C-2755A0CE09EC}" srcOrd="0" destOrd="0" presId="urn:microsoft.com/office/officeart/2005/8/layout/hProcess4"/>
    <dgm:cxn modelId="{F4335110-2833-46EE-A241-B8AC7C0FEBF4}" type="presParOf" srcId="{CB9D2DD7-A1CF-4BA1-849C-2755A0CE09EC}" destId="{73755DFC-4EA1-4BFA-B6C4-FFB36B377D18}" srcOrd="0" destOrd="0" presId="urn:microsoft.com/office/officeart/2005/8/layout/hProcess4"/>
    <dgm:cxn modelId="{5905D1E1-DD43-4A7C-BBCA-1AB07C5A01E5}" type="presParOf" srcId="{CB9D2DD7-A1CF-4BA1-849C-2755A0CE09EC}" destId="{0BDD38AD-245A-4FB9-8F1B-989EADF636EE}" srcOrd="1" destOrd="0" presId="urn:microsoft.com/office/officeart/2005/8/layout/hProcess4"/>
    <dgm:cxn modelId="{89EFF836-53ED-4E76-A620-67E14A6137DF}" type="presParOf" srcId="{CB9D2DD7-A1CF-4BA1-849C-2755A0CE09EC}" destId="{BEB1C4E6-93ED-497B-8013-65CF4FDC8CA7}" srcOrd="2" destOrd="0" presId="urn:microsoft.com/office/officeart/2005/8/layout/hProcess4"/>
    <dgm:cxn modelId="{9A40CDFF-BF2A-4108-B0E1-B500AFE9AEAB}" type="presParOf" srcId="{CB9D2DD7-A1CF-4BA1-849C-2755A0CE09EC}" destId="{F5AE77DF-62AF-49EF-8CCC-DC21E572510F}" srcOrd="3" destOrd="0" presId="urn:microsoft.com/office/officeart/2005/8/layout/hProcess4"/>
    <dgm:cxn modelId="{E2C1AE54-14DB-4955-948C-99B4EFE098C3}" type="presParOf" srcId="{CB9D2DD7-A1CF-4BA1-849C-2755A0CE09EC}" destId="{54562128-4DC2-4CDE-99AD-5F2BADE22152}" srcOrd="4" destOrd="0" presId="urn:microsoft.com/office/officeart/2005/8/layout/hProcess4"/>
    <dgm:cxn modelId="{CCA8E8AC-8194-4B5E-9755-5D0C8F0D5E98}" type="presParOf" srcId="{984E77B2-9E1D-46A3-96FB-10477F732E7B}" destId="{8E6F72AC-CDF9-4E79-BBB4-107B9A613618}" srcOrd="1" destOrd="0" presId="urn:microsoft.com/office/officeart/2005/8/layout/hProcess4"/>
    <dgm:cxn modelId="{75E6B13F-2ADE-4C55-9A7D-33A5235D73C1}" type="presParOf" srcId="{984E77B2-9E1D-46A3-96FB-10477F732E7B}" destId="{27BD0944-7DFC-4009-B551-936118D73C95}" srcOrd="2" destOrd="0" presId="urn:microsoft.com/office/officeart/2005/8/layout/hProcess4"/>
    <dgm:cxn modelId="{537D5E25-C03B-4737-9955-78E391645BFE}" type="presParOf" srcId="{27BD0944-7DFC-4009-B551-936118D73C95}" destId="{FA8F7704-DA5E-4E38-9B1D-9A5AEC129FA1}" srcOrd="0" destOrd="0" presId="urn:microsoft.com/office/officeart/2005/8/layout/hProcess4"/>
    <dgm:cxn modelId="{A0A65114-72AA-4A5C-9C9A-00686635B818}" type="presParOf" srcId="{27BD0944-7DFC-4009-B551-936118D73C95}" destId="{87F4FE83-16C1-46D0-A074-9CA00AB08ACC}" srcOrd="1" destOrd="0" presId="urn:microsoft.com/office/officeart/2005/8/layout/hProcess4"/>
    <dgm:cxn modelId="{71985247-F651-41BA-9432-CD10DD9F05C4}" type="presParOf" srcId="{27BD0944-7DFC-4009-B551-936118D73C95}" destId="{E8F97464-026E-4756-9C05-18CDCAA07611}" srcOrd="2" destOrd="0" presId="urn:microsoft.com/office/officeart/2005/8/layout/hProcess4"/>
    <dgm:cxn modelId="{4E758A41-08AA-4DDC-A00C-DB6228A0A963}" type="presParOf" srcId="{27BD0944-7DFC-4009-B551-936118D73C95}" destId="{E282D2C7-D0AE-44C0-9445-AC83785EAE53}" srcOrd="3" destOrd="0" presId="urn:microsoft.com/office/officeart/2005/8/layout/hProcess4"/>
    <dgm:cxn modelId="{38F2B7E8-586F-4608-AFB9-E4FF2F68778C}" type="presParOf" srcId="{27BD0944-7DFC-4009-B551-936118D73C95}" destId="{22A3FB7F-51B2-4D75-8D29-1D60E5CE53B8}" srcOrd="4" destOrd="0" presId="urn:microsoft.com/office/officeart/2005/8/layout/hProcess4"/>
    <dgm:cxn modelId="{0884F60D-FC50-423B-89DB-926600FA197D}" type="presParOf" srcId="{984E77B2-9E1D-46A3-96FB-10477F732E7B}" destId="{E36105EF-317D-400B-8813-27619A91AD1C}" srcOrd="3" destOrd="0" presId="urn:microsoft.com/office/officeart/2005/8/layout/hProcess4"/>
    <dgm:cxn modelId="{774E6B0D-9612-4B60-933A-9BA7F11780D4}" type="presParOf" srcId="{984E77B2-9E1D-46A3-96FB-10477F732E7B}" destId="{127B97E6-2C33-4E45-8C23-041B0D927361}" srcOrd="4" destOrd="0" presId="urn:microsoft.com/office/officeart/2005/8/layout/hProcess4"/>
    <dgm:cxn modelId="{07D5BBCA-594D-4F07-8E32-D0FDA2D59DAB}" type="presParOf" srcId="{127B97E6-2C33-4E45-8C23-041B0D927361}" destId="{563ACD57-0D8F-4CC8-A2A3-B13C13A40857}" srcOrd="0" destOrd="0" presId="urn:microsoft.com/office/officeart/2005/8/layout/hProcess4"/>
    <dgm:cxn modelId="{6635E6CE-D8C7-498F-946F-0CC49622379D}" type="presParOf" srcId="{127B97E6-2C33-4E45-8C23-041B0D927361}" destId="{3FCAA656-BCB6-4190-BEB5-A4008DBC0F5F}" srcOrd="1" destOrd="0" presId="urn:microsoft.com/office/officeart/2005/8/layout/hProcess4"/>
    <dgm:cxn modelId="{D9F500C2-9632-43F4-8BFD-CCE9804D2B57}" type="presParOf" srcId="{127B97E6-2C33-4E45-8C23-041B0D927361}" destId="{8F0EE2B3-F111-4DB3-AA78-81CA7D7248CF}" srcOrd="2" destOrd="0" presId="urn:microsoft.com/office/officeart/2005/8/layout/hProcess4"/>
    <dgm:cxn modelId="{301CCBFE-F512-46BF-BB7C-32EF21AB41EC}" type="presParOf" srcId="{127B97E6-2C33-4E45-8C23-041B0D927361}" destId="{D8C32776-1573-4DE5-B08B-8E2344D78CD1}" srcOrd="3" destOrd="0" presId="urn:microsoft.com/office/officeart/2005/8/layout/hProcess4"/>
    <dgm:cxn modelId="{8BC24A1A-561C-40CC-AA3E-E74979494B27}" type="presParOf" srcId="{127B97E6-2C33-4E45-8C23-041B0D927361}" destId="{3115E058-8618-4ED0-9C45-C9B633593C8C}" srcOrd="4" destOrd="0" presId="urn:microsoft.com/office/officeart/2005/8/layout/hProcess4"/>
    <dgm:cxn modelId="{DDB38B5A-8E92-404B-84B3-F0A342AF672B}" type="presParOf" srcId="{984E77B2-9E1D-46A3-96FB-10477F732E7B}" destId="{983E7D1E-7428-4042-B15A-184D1768F922}" srcOrd="5" destOrd="0" presId="urn:microsoft.com/office/officeart/2005/8/layout/hProcess4"/>
    <dgm:cxn modelId="{3AB3F8FD-12B1-4AB4-9457-21BE5ED54B1E}" type="presParOf" srcId="{984E77B2-9E1D-46A3-96FB-10477F732E7B}" destId="{90AA3B6D-398F-4919-AF72-68666630D5A0}" srcOrd="6" destOrd="0" presId="urn:microsoft.com/office/officeart/2005/8/layout/hProcess4"/>
    <dgm:cxn modelId="{4FB197D0-B911-46C8-BEB3-E0D9794350BE}" type="presParOf" srcId="{90AA3B6D-398F-4919-AF72-68666630D5A0}" destId="{B3535B06-8078-4ABC-AF67-AB6D2E5CC230}" srcOrd="0" destOrd="0" presId="urn:microsoft.com/office/officeart/2005/8/layout/hProcess4"/>
    <dgm:cxn modelId="{15180BAA-DAF0-4A38-90FD-0F7B3499954B}" type="presParOf" srcId="{90AA3B6D-398F-4919-AF72-68666630D5A0}" destId="{E92DA033-84AA-4F8B-B1B3-82251DC538FC}" srcOrd="1" destOrd="0" presId="urn:microsoft.com/office/officeart/2005/8/layout/hProcess4"/>
    <dgm:cxn modelId="{1A0EDD03-C872-47C3-A870-8FD818C37B84}" type="presParOf" srcId="{90AA3B6D-398F-4919-AF72-68666630D5A0}" destId="{19CD5049-FF48-461C-913E-6D2E0152C96A}" srcOrd="2" destOrd="0" presId="urn:microsoft.com/office/officeart/2005/8/layout/hProcess4"/>
    <dgm:cxn modelId="{3E8FB6EF-77AE-47AB-A51A-4FAB5354AD5C}" type="presParOf" srcId="{90AA3B6D-398F-4919-AF72-68666630D5A0}" destId="{6F00749F-AE41-40BC-B23D-E8B4B58EA4F5}" srcOrd="3" destOrd="0" presId="urn:microsoft.com/office/officeart/2005/8/layout/hProcess4"/>
    <dgm:cxn modelId="{835BF345-E903-4545-91D1-DAF936294545}" type="presParOf" srcId="{90AA3B6D-398F-4919-AF72-68666630D5A0}" destId="{5EF31C12-0A2B-4A69-927D-EF5A29104D6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D38AD-245A-4FB9-8F1B-989EADF636EE}">
      <dsp:nvSpPr>
        <dsp:cNvPr id="0" name=""/>
        <dsp:cNvSpPr/>
      </dsp:nvSpPr>
      <dsp:spPr>
        <a:xfrm>
          <a:off x="166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0" kern="1200" dirty="0"/>
        </a:p>
      </dsp:txBody>
      <dsp:txXfrm>
        <a:off x="26968" y="884639"/>
        <a:ext cx="1358444" cy="861474"/>
      </dsp:txXfrm>
    </dsp:sp>
    <dsp:sp modelId="{8E6F72AC-CDF9-4E79-BBB4-107B9A613618}">
      <dsp:nvSpPr>
        <dsp:cNvPr id="0" name=""/>
        <dsp:cNvSpPr/>
      </dsp:nvSpPr>
      <dsp:spPr>
        <a:xfrm>
          <a:off x="775059" y="1068268"/>
          <a:ext cx="1656134" cy="1656134"/>
        </a:xfrm>
        <a:prstGeom prst="leftCircularArrow">
          <a:avLst>
            <a:gd name="adj1" fmla="val 3747"/>
            <a:gd name="adj2" fmla="val 467725"/>
            <a:gd name="adj3" fmla="val 2243236"/>
            <a:gd name="adj4" fmla="val 9024489"/>
            <a:gd name="adj5" fmla="val 437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E77DF-62AF-49EF-8CCC-DC21E572510F}">
      <dsp:nvSpPr>
        <dsp:cNvPr id="0" name=""/>
        <dsp:cNvSpPr/>
      </dsp:nvSpPr>
      <dsp:spPr>
        <a:xfrm>
          <a:off x="313955" y="1772915"/>
          <a:ext cx="1255154" cy="4991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Explore a signal</a:t>
          </a:r>
          <a:endParaRPr lang="en-US" sz="1100" kern="1200" dirty="0"/>
        </a:p>
      </dsp:txBody>
      <dsp:txXfrm>
        <a:off x="328574" y="1787534"/>
        <a:ext cx="1225916" cy="469895"/>
      </dsp:txXfrm>
    </dsp:sp>
    <dsp:sp modelId="{87F4FE83-16C1-46D0-A074-9CA00AB08ACC}">
      <dsp:nvSpPr>
        <dsp:cNvPr id="0" name=""/>
        <dsp:cNvSpPr/>
      </dsp:nvSpPr>
      <dsp:spPr>
        <a:xfrm>
          <a:off x="1864641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105EF-317D-400B-8813-27619A91AD1C}">
      <dsp:nvSpPr>
        <dsp:cNvPr id="0" name=""/>
        <dsp:cNvSpPr/>
      </dsp:nvSpPr>
      <dsp:spPr>
        <a:xfrm>
          <a:off x="2627767" y="110252"/>
          <a:ext cx="1836562" cy="1836562"/>
        </a:xfrm>
        <a:prstGeom prst="circularArrow">
          <a:avLst>
            <a:gd name="adj1" fmla="val 3379"/>
            <a:gd name="adj2" fmla="val 418080"/>
            <a:gd name="adj3" fmla="val 19406410"/>
            <a:gd name="adj4" fmla="val 12575511"/>
            <a:gd name="adj5" fmla="val 39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82D2C7-D0AE-44C0-9445-AC83785EAE53}">
      <dsp:nvSpPr>
        <dsp:cNvPr id="0" name=""/>
        <dsp:cNvSpPr/>
      </dsp:nvSpPr>
      <dsp:spPr>
        <a:xfrm>
          <a:off x="2178429" y="608270"/>
          <a:ext cx="1255154" cy="49913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Use a spectrogram</a:t>
          </a:r>
          <a:endParaRPr lang="en-US" sz="1100" kern="1200" dirty="0"/>
        </a:p>
      </dsp:txBody>
      <dsp:txXfrm>
        <a:off x="2193048" y="622889"/>
        <a:ext cx="1225916" cy="469895"/>
      </dsp:txXfrm>
    </dsp:sp>
    <dsp:sp modelId="{3FCAA656-BCB6-4190-BEB5-A4008DBC0F5F}">
      <dsp:nvSpPr>
        <dsp:cNvPr id="0" name=""/>
        <dsp:cNvSpPr/>
      </dsp:nvSpPr>
      <dsp:spPr>
        <a:xfrm>
          <a:off x="3729115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3E7D1E-7428-4042-B15A-184D1768F922}">
      <dsp:nvSpPr>
        <dsp:cNvPr id="0" name=""/>
        <dsp:cNvSpPr/>
      </dsp:nvSpPr>
      <dsp:spPr>
        <a:xfrm>
          <a:off x="4504009" y="1068268"/>
          <a:ext cx="1656134" cy="1656134"/>
        </a:xfrm>
        <a:prstGeom prst="leftCircularArrow">
          <a:avLst>
            <a:gd name="adj1" fmla="val 3747"/>
            <a:gd name="adj2" fmla="val 467725"/>
            <a:gd name="adj3" fmla="val 2243236"/>
            <a:gd name="adj4" fmla="val 9024489"/>
            <a:gd name="adj5" fmla="val 4372"/>
          </a:avLst>
        </a:prstGeom>
        <a:solidFill>
          <a:schemeClr val="bg1"/>
        </a:solidFill>
        <a:ln w="19050">
          <a:solidFill>
            <a:srgbClr val="822F5A"/>
          </a:solidFill>
          <a:prstDash val="sysDash"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C32776-1573-4DE5-B08B-8E2344D78CD1}">
      <dsp:nvSpPr>
        <dsp:cNvPr id="0" name=""/>
        <dsp:cNvSpPr/>
      </dsp:nvSpPr>
      <dsp:spPr>
        <a:xfrm>
          <a:off x="4042904" y="1772915"/>
          <a:ext cx="1255154" cy="4991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Create a pure tone</a:t>
          </a:r>
          <a:endParaRPr lang="en-US" sz="1100" kern="1200" dirty="0"/>
        </a:p>
      </dsp:txBody>
      <dsp:txXfrm>
        <a:off x="4057523" y="1787534"/>
        <a:ext cx="1225916" cy="469895"/>
      </dsp:txXfrm>
    </dsp:sp>
    <dsp:sp modelId="{E92DA033-84AA-4F8B-B1B3-82251DC538FC}">
      <dsp:nvSpPr>
        <dsp:cNvPr id="0" name=""/>
        <dsp:cNvSpPr/>
      </dsp:nvSpPr>
      <dsp:spPr>
        <a:xfrm>
          <a:off x="5593590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00749F-AE41-40BC-B23D-E8B4B58EA4F5}">
      <dsp:nvSpPr>
        <dsp:cNvPr id="0" name=""/>
        <dsp:cNvSpPr/>
      </dsp:nvSpPr>
      <dsp:spPr>
        <a:xfrm>
          <a:off x="5907378" y="608270"/>
          <a:ext cx="1255154" cy="49913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Optional:</a:t>
          </a:r>
          <a:br>
            <a:rPr lang="en-US" sz="1100" kern="1200" dirty="0" smtClean="0"/>
          </a:br>
          <a:r>
            <a:rPr lang="en-US" sz="1100" kern="1200" dirty="0" smtClean="0"/>
            <a:t>Modulate a time signal</a:t>
          </a:r>
          <a:endParaRPr lang="en-US" sz="1100" kern="1200" dirty="0"/>
        </a:p>
      </dsp:txBody>
      <dsp:txXfrm>
        <a:off x="5921997" y="622889"/>
        <a:ext cx="1225916" cy="4698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D38AD-245A-4FB9-8F1B-989EADF636EE}">
      <dsp:nvSpPr>
        <dsp:cNvPr id="0" name=""/>
        <dsp:cNvSpPr/>
      </dsp:nvSpPr>
      <dsp:spPr>
        <a:xfrm>
          <a:off x="166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0" kern="1200" dirty="0"/>
        </a:p>
      </dsp:txBody>
      <dsp:txXfrm>
        <a:off x="26968" y="884639"/>
        <a:ext cx="1358444" cy="861474"/>
      </dsp:txXfrm>
    </dsp:sp>
    <dsp:sp modelId="{8E6F72AC-CDF9-4E79-BBB4-107B9A613618}">
      <dsp:nvSpPr>
        <dsp:cNvPr id="0" name=""/>
        <dsp:cNvSpPr/>
      </dsp:nvSpPr>
      <dsp:spPr>
        <a:xfrm>
          <a:off x="775059" y="1068268"/>
          <a:ext cx="1656134" cy="1656134"/>
        </a:xfrm>
        <a:prstGeom prst="leftCircularArrow">
          <a:avLst>
            <a:gd name="adj1" fmla="val 3747"/>
            <a:gd name="adj2" fmla="val 467725"/>
            <a:gd name="adj3" fmla="val 2243236"/>
            <a:gd name="adj4" fmla="val 9024489"/>
            <a:gd name="adj5" fmla="val 437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E77DF-62AF-49EF-8CCC-DC21E572510F}">
      <dsp:nvSpPr>
        <dsp:cNvPr id="0" name=""/>
        <dsp:cNvSpPr/>
      </dsp:nvSpPr>
      <dsp:spPr>
        <a:xfrm>
          <a:off x="313955" y="1772915"/>
          <a:ext cx="1255154" cy="4991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Explore a signal</a:t>
          </a:r>
          <a:endParaRPr lang="en-US" sz="1100" kern="1200" dirty="0"/>
        </a:p>
      </dsp:txBody>
      <dsp:txXfrm>
        <a:off x="328574" y="1787534"/>
        <a:ext cx="1225916" cy="469895"/>
      </dsp:txXfrm>
    </dsp:sp>
    <dsp:sp modelId="{87F4FE83-16C1-46D0-A074-9CA00AB08ACC}">
      <dsp:nvSpPr>
        <dsp:cNvPr id="0" name=""/>
        <dsp:cNvSpPr/>
      </dsp:nvSpPr>
      <dsp:spPr>
        <a:xfrm>
          <a:off x="1864641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105EF-317D-400B-8813-27619A91AD1C}">
      <dsp:nvSpPr>
        <dsp:cNvPr id="0" name=""/>
        <dsp:cNvSpPr/>
      </dsp:nvSpPr>
      <dsp:spPr>
        <a:xfrm>
          <a:off x="2627767" y="110252"/>
          <a:ext cx="1836562" cy="1836562"/>
        </a:xfrm>
        <a:prstGeom prst="circularArrow">
          <a:avLst>
            <a:gd name="adj1" fmla="val 3379"/>
            <a:gd name="adj2" fmla="val 418080"/>
            <a:gd name="adj3" fmla="val 19406410"/>
            <a:gd name="adj4" fmla="val 12575511"/>
            <a:gd name="adj5" fmla="val 39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82D2C7-D0AE-44C0-9445-AC83785EAE53}">
      <dsp:nvSpPr>
        <dsp:cNvPr id="0" name=""/>
        <dsp:cNvSpPr/>
      </dsp:nvSpPr>
      <dsp:spPr>
        <a:xfrm>
          <a:off x="2178429" y="608270"/>
          <a:ext cx="1255154" cy="49913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Use a spectrogram</a:t>
          </a:r>
          <a:endParaRPr lang="en-US" sz="1100" kern="1200" dirty="0"/>
        </a:p>
      </dsp:txBody>
      <dsp:txXfrm>
        <a:off x="2193048" y="622889"/>
        <a:ext cx="1225916" cy="469895"/>
      </dsp:txXfrm>
    </dsp:sp>
    <dsp:sp modelId="{3FCAA656-BCB6-4190-BEB5-A4008DBC0F5F}">
      <dsp:nvSpPr>
        <dsp:cNvPr id="0" name=""/>
        <dsp:cNvSpPr/>
      </dsp:nvSpPr>
      <dsp:spPr>
        <a:xfrm>
          <a:off x="3729115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3E7D1E-7428-4042-B15A-184D1768F922}">
      <dsp:nvSpPr>
        <dsp:cNvPr id="0" name=""/>
        <dsp:cNvSpPr/>
      </dsp:nvSpPr>
      <dsp:spPr>
        <a:xfrm>
          <a:off x="4504009" y="1068268"/>
          <a:ext cx="1656134" cy="1656134"/>
        </a:xfrm>
        <a:prstGeom prst="leftCircularArrow">
          <a:avLst>
            <a:gd name="adj1" fmla="val 3747"/>
            <a:gd name="adj2" fmla="val 467725"/>
            <a:gd name="adj3" fmla="val 2243236"/>
            <a:gd name="adj4" fmla="val 9024489"/>
            <a:gd name="adj5" fmla="val 4372"/>
          </a:avLst>
        </a:prstGeom>
        <a:solidFill>
          <a:schemeClr val="bg1"/>
        </a:solidFill>
        <a:ln w="19050">
          <a:solidFill>
            <a:srgbClr val="822F5A"/>
          </a:solidFill>
          <a:prstDash val="sysDash"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C32776-1573-4DE5-B08B-8E2344D78CD1}">
      <dsp:nvSpPr>
        <dsp:cNvPr id="0" name=""/>
        <dsp:cNvSpPr/>
      </dsp:nvSpPr>
      <dsp:spPr>
        <a:xfrm>
          <a:off x="4042904" y="1772915"/>
          <a:ext cx="1255154" cy="4991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Create a pure tone</a:t>
          </a:r>
          <a:endParaRPr lang="en-US" sz="1100" kern="1200" dirty="0"/>
        </a:p>
      </dsp:txBody>
      <dsp:txXfrm>
        <a:off x="4057523" y="1787534"/>
        <a:ext cx="1225916" cy="469895"/>
      </dsp:txXfrm>
    </dsp:sp>
    <dsp:sp modelId="{E92DA033-84AA-4F8B-B1B3-82251DC538FC}">
      <dsp:nvSpPr>
        <dsp:cNvPr id="0" name=""/>
        <dsp:cNvSpPr/>
      </dsp:nvSpPr>
      <dsp:spPr>
        <a:xfrm>
          <a:off x="5593590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00749F-AE41-40BC-B23D-E8B4B58EA4F5}">
      <dsp:nvSpPr>
        <dsp:cNvPr id="0" name=""/>
        <dsp:cNvSpPr/>
      </dsp:nvSpPr>
      <dsp:spPr>
        <a:xfrm>
          <a:off x="5907378" y="608270"/>
          <a:ext cx="1255154" cy="49913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Optional:</a:t>
          </a:r>
          <a:br>
            <a:rPr lang="en-US" sz="1100" kern="1200" dirty="0" smtClean="0"/>
          </a:br>
          <a:r>
            <a:rPr lang="en-US" sz="1100" kern="1200" dirty="0" smtClean="0"/>
            <a:t>Modulate a time signal</a:t>
          </a:r>
          <a:endParaRPr lang="en-US" sz="1100" kern="1200" dirty="0"/>
        </a:p>
      </dsp:txBody>
      <dsp:txXfrm>
        <a:off x="5921997" y="622889"/>
        <a:ext cx="1225916" cy="4698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D38AD-245A-4FB9-8F1B-989EADF636EE}">
      <dsp:nvSpPr>
        <dsp:cNvPr id="0" name=""/>
        <dsp:cNvSpPr/>
      </dsp:nvSpPr>
      <dsp:spPr>
        <a:xfrm>
          <a:off x="166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0" kern="1200" dirty="0"/>
        </a:p>
      </dsp:txBody>
      <dsp:txXfrm>
        <a:off x="26968" y="884639"/>
        <a:ext cx="1358444" cy="861474"/>
      </dsp:txXfrm>
    </dsp:sp>
    <dsp:sp modelId="{8E6F72AC-CDF9-4E79-BBB4-107B9A613618}">
      <dsp:nvSpPr>
        <dsp:cNvPr id="0" name=""/>
        <dsp:cNvSpPr/>
      </dsp:nvSpPr>
      <dsp:spPr>
        <a:xfrm>
          <a:off x="775059" y="1068268"/>
          <a:ext cx="1656134" cy="1656134"/>
        </a:xfrm>
        <a:prstGeom prst="leftCircularArrow">
          <a:avLst>
            <a:gd name="adj1" fmla="val 3747"/>
            <a:gd name="adj2" fmla="val 467725"/>
            <a:gd name="adj3" fmla="val 2243236"/>
            <a:gd name="adj4" fmla="val 9024489"/>
            <a:gd name="adj5" fmla="val 437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E77DF-62AF-49EF-8CCC-DC21E572510F}">
      <dsp:nvSpPr>
        <dsp:cNvPr id="0" name=""/>
        <dsp:cNvSpPr/>
      </dsp:nvSpPr>
      <dsp:spPr>
        <a:xfrm>
          <a:off x="313955" y="1772915"/>
          <a:ext cx="1255154" cy="4991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Explore a signal</a:t>
          </a:r>
          <a:endParaRPr lang="en-US" sz="1100" kern="1200" dirty="0"/>
        </a:p>
      </dsp:txBody>
      <dsp:txXfrm>
        <a:off x="328574" y="1787534"/>
        <a:ext cx="1225916" cy="469895"/>
      </dsp:txXfrm>
    </dsp:sp>
    <dsp:sp modelId="{87F4FE83-16C1-46D0-A074-9CA00AB08ACC}">
      <dsp:nvSpPr>
        <dsp:cNvPr id="0" name=""/>
        <dsp:cNvSpPr/>
      </dsp:nvSpPr>
      <dsp:spPr>
        <a:xfrm>
          <a:off x="1864641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105EF-317D-400B-8813-27619A91AD1C}">
      <dsp:nvSpPr>
        <dsp:cNvPr id="0" name=""/>
        <dsp:cNvSpPr/>
      </dsp:nvSpPr>
      <dsp:spPr>
        <a:xfrm>
          <a:off x="2627767" y="110252"/>
          <a:ext cx="1836562" cy="1836562"/>
        </a:xfrm>
        <a:prstGeom prst="circularArrow">
          <a:avLst>
            <a:gd name="adj1" fmla="val 3379"/>
            <a:gd name="adj2" fmla="val 418080"/>
            <a:gd name="adj3" fmla="val 19406410"/>
            <a:gd name="adj4" fmla="val 12575511"/>
            <a:gd name="adj5" fmla="val 39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82D2C7-D0AE-44C0-9445-AC83785EAE53}">
      <dsp:nvSpPr>
        <dsp:cNvPr id="0" name=""/>
        <dsp:cNvSpPr/>
      </dsp:nvSpPr>
      <dsp:spPr>
        <a:xfrm>
          <a:off x="2178429" y="608270"/>
          <a:ext cx="1255154" cy="49913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Use a spectrogram</a:t>
          </a:r>
          <a:endParaRPr lang="en-US" sz="1100" kern="1200" dirty="0"/>
        </a:p>
      </dsp:txBody>
      <dsp:txXfrm>
        <a:off x="2193048" y="622889"/>
        <a:ext cx="1225916" cy="469895"/>
      </dsp:txXfrm>
    </dsp:sp>
    <dsp:sp modelId="{3FCAA656-BCB6-4190-BEB5-A4008DBC0F5F}">
      <dsp:nvSpPr>
        <dsp:cNvPr id="0" name=""/>
        <dsp:cNvSpPr/>
      </dsp:nvSpPr>
      <dsp:spPr>
        <a:xfrm>
          <a:off x="3729115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3E7D1E-7428-4042-B15A-184D1768F922}">
      <dsp:nvSpPr>
        <dsp:cNvPr id="0" name=""/>
        <dsp:cNvSpPr/>
      </dsp:nvSpPr>
      <dsp:spPr>
        <a:xfrm>
          <a:off x="4504009" y="1068268"/>
          <a:ext cx="1656134" cy="1656134"/>
        </a:xfrm>
        <a:prstGeom prst="leftCircularArrow">
          <a:avLst>
            <a:gd name="adj1" fmla="val 3747"/>
            <a:gd name="adj2" fmla="val 467725"/>
            <a:gd name="adj3" fmla="val 2243236"/>
            <a:gd name="adj4" fmla="val 9024489"/>
            <a:gd name="adj5" fmla="val 4372"/>
          </a:avLst>
        </a:prstGeom>
        <a:solidFill>
          <a:schemeClr val="bg1"/>
        </a:solidFill>
        <a:ln w="19050">
          <a:solidFill>
            <a:srgbClr val="822F5A"/>
          </a:solidFill>
          <a:prstDash val="sysDash"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C32776-1573-4DE5-B08B-8E2344D78CD1}">
      <dsp:nvSpPr>
        <dsp:cNvPr id="0" name=""/>
        <dsp:cNvSpPr/>
      </dsp:nvSpPr>
      <dsp:spPr>
        <a:xfrm>
          <a:off x="4042904" y="1772915"/>
          <a:ext cx="1255154" cy="4991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Create a pure tone</a:t>
          </a:r>
          <a:endParaRPr lang="en-US" sz="1100" kern="1200" dirty="0"/>
        </a:p>
      </dsp:txBody>
      <dsp:txXfrm>
        <a:off x="4057523" y="1787534"/>
        <a:ext cx="1225916" cy="469895"/>
      </dsp:txXfrm>
    </dsp:sp>
    <dsp:sp modelId="{E92DA033-84AA-4F8B-B1B3-82251DC538FC}">
      <dsp:nvSpPr>
        <dsp:cNvPr id="0" name=""/>
        <dsp:cNvSpPr/>
      </dsp:nvSpPr>
      <dsp:spPr>
        <a:xfrm>
          <a:off x="5593590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00749F-AE41-40BC-B23D-E8B4B58EA4F5}">
      <dsp:nvSpPr>
        <dsp:cNvPr id="0" name=""/>
        <dsp:cNvSpPr/>
      </dsp:nvSpPr>
      <dsp:spPr>
        <a:xfrm>
          <a:off x="5907378" y="608270"/>
          <a:ext cx="1255154" cy="49913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Optional:</a:t>
          </a:r>
          <a:br>
            <a:rPr lang="en-US" sz="1100" kern="1200" dirty="0" smtClean="0"/>
          </a:br>
          <a:r>
            <a:rPr lang="en-US" sz="1100" kern="1200" dirty="0" smtClean="0"/>
            <a:t>Modulate a time signal</a:t>
          </a:r>
          <a:endParaRPr lang="en-US" sz="1100" kern="1200" dirty="0"/>
        </a:p>
      </dsp:txBody>
      <dsp:txXfrm>
        <a:off x="5921997" y="622889"/>
        <a:ext cx="1225916" cy="4698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D38AD-245A-4FB9-8F1B-989EADF636EE}">
      <dsp:nvSpPr>
        <dsp:cNvPr id="0" name=""/>
        <dsp:cNvSpPr/>
      </dsp:nvSpPr>
      <dsp:spPr>
        <a:xfrm>
          <a:off x="166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0" kern="1200" dirty="0"/>
        </a:p>
      </dsp:txBody>
      <dsp:txXfrm>
        <a:off x="26968" y="884639"/>
        <a:ext cx="1358444" cy="861474"/>
      </dsp:txXfrm>
    </dsp:sp>
    <dsp:sp modelId="{8E6F72AC-CDF9-4E79-BBB4-107B9A613618}">
      <dsp:nvSpPr>
        <dsp:cNvPr id="0" name=""/>
        <dsp:cNvSpPr/>
      </dsp:nvSpPr>
      <dsp:spPr>
        <a:xfrm>
          <a:off x="775059" y="1068268"/>
          <a:ext cx="1656134" cy="1656134"/>
        </a:xfrm>
        <a:prstGeom prst="leftCircularArrow">
          <a:avLst>
            <a:gd name="adj1" fmla="val 3747"/>
            <a:gd name="adj2" fmla="val 467725"/>
            <a:gd name="adj3" fmla="val 2243236"/>
            <a:gd name="adj4" fmla="val 9024489"/>
            <a:gd name="adj5" fmla="val 437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E77DF-62AF-49EF-8CCC-DC21E572510F}">
      <dsp:nvSpPr>
        <dsp:cNvPr id="0" name=""/>
        <dsp:cNvSpPr/>
      </dsp:nvSpPr>
      <dsp:spPr>
        <a:xfrm>
          <a:off x="313955" y="1772915"/>
          <a:ext cx="1255154" cy="4991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Explore a signal</a:t>
          </a:r>
          <a:endParaRPr lang="en-US" sz="1100" kern="1200" dirty="0"/>
        </a:p>
      </dsp:txBody>
      <dsp:txXfrm>
        <a:off x="328574" y="1787534"/>
        <a:ext cx="1225916" cy="469895"/>
      </dsp:txXfrm>
    </dsp:sp>
    <dsp:sp modelId="{87F4FE83-16C1-46D0-A074-9CA00AB08ACC}">
      <dsp:nvSpPr>
        <dsp:cNvPr id="0" name=""/>
        <dsp:cNvSpPr/>
      </dsp:nvSpPr>
      <dsp:spPr>
        <a:xfrm>
          <a:off x="1864641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105EF-317D-400B-8813-27619A91AD1C}">
      <dsp:nvSpPr>
        <dsp:cNvPr id="0" name=""/>
        <dsp:cNvSpPr/>
      </dsp:nvSpPr>
      <dsp:spPr>
        <a:xfrm>
          <a:off x="2627767" y="110252"/>
          <a:ext cx="1836562" cy="1836562"/>
        </a:xfrm>
        <a:prstGeom prst="circularArrow">
          <a:avLst>
            <a:gd name="adj1" fmla="val 3379"/>
            <a:gd name="adj2" fmla="val 418080"/>
            <a:gd name="adj3" fmla="val 19406410"/>
            <a:gd name="adj4" fmla="val 12575511"/>
            <a:gd name="adj5" fmla="val 39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82D2C7-D0AE-44C0-9445-AC83785EAE53}">
      <dsp:nvSpPr>
        <dsp:cNvPr id="0" name=""/>
        <dsp:cNvSpPr/>
      </dsp:nvSpPr>
      <dsp:spPr>
        <a:xfrm>
          <a:off x="2178429" y="608270"/>
          <a:ext cx="1255154" cy="49913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Use a spectrogram</a:t>
          </a:r>
          <a:endParaRPr lang="en-US" sz="1100" kern="1200" dirty="0"/>
        </a:p>
      </dsp:txBody>
      <dsp:txXfrm>
        <a:off x="2193048" y="622889"/>
        <a:ext cx="1225916" cy="469895"/>
      </dsp:txXfrm>
    </dsp:sp>
    <dsp:sp modelId="{3FCAA656-BCB6-4190-BEB5-A4008DBC0F5F}">
      <dsp:nvSpPr>
        <dsp:cNvPr id="0" name=""/>
        <dsp:cNvSpPr/>
      </dsp:nvSpPr>
      <dsp:spPr>
        <a:xfrm>
          <a:off x="3729115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3E7D1E-7428-4042-B15A-184D1768F922}">
      <dsp:nvSpPr>
        <dsp:cNvPr id="0" name=""/>
        <dsp:cNvSpPr/>
      </dsp:nvSpPr>
      <dsp:spPr>
        <a:xfrm>
          <a:off x="4504009" y="1068268"/>
          <a:ext cx="1656134" cy="1656134"/>
        </a:xfrm>
        <a:prstGeom prst="leftCircularArrow">
          <a:avLst>
            <a:gd name="adj1" fmla="val 3747"/>
            <a:gd name="adj2" fmla="val 467725"/>
            <a:gd name="adj3" fmla="val 2243236"/>
            <a:gd name="adj4" fmla="val 9024489"/>
            <a:gd name="adj5" fmla="val 4372"/>
          </a:avLst>
        </a:prstGeom>
        <a:solidFill>
          <a:schemeClr val="bg1"/>
        </a:solidFill>
        <a:ln w="19050">
          <a:solidFill>
            <a:srgbClr val="822F5A"/>
          </a:solidFill>
          <a:prstDash val="sysDash"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C32776-1573-4DE5-B08B-8E2344D78CD1}">
      <dsp:nvSpPr>
        <dsp:cNvPr id="0" name=""/>
        <dsp:cNvSpPr/>
      </dsp:nvSpPr>
      <dsp:spPr>
        <a:xfrm>
          <a:off x="4042904" y="1772915"/>
          <a:ext cx="1255154" cy="4991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Create a pure tone</a:t>
          </a:r>
          <a:endParaRPr lang="en-US" sz="1100" kern="1200" dirty="0"/>
        </a:p>
      </dsp:txBody>
      <dsp:txXfrm>
        <a:off x="4057523" y="1787534"/>
        <a:ext cx="1225916" cy="469895"/>
      </dsp:txXfrm>
    </dsp:sp>
    <dsp:sp modelId="{E92DA033-84AA-4F8B-B1B3-82251DC538FC}">
      <dsp:nvSpPr>
        <dsp:cNvPr id="0" name=""/>
        <dsp:cNvSpPr/>
      </dsp:nvSpPr>
      <dsp:spPr>
        <a:xfrm>
          <a:off x="5593590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00749F-AE41-40BC-B23D-E8B4B58EA4F5}">
      <dsp:nvSpPr>
        <dsp:cNvPr id="0" name=""/>
        <dsp:cNvSpPr/>
      </dsp:nvSpPr>
      <dsp:spPr>
        <a:xfrm>
          <a:off x="5907378" y="608270"/>
          <a:ext cx="1255154" cy="49913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Optional:</a:t>
          </a:r>
          <a:br>
            <a:rPr lang="en-US" sz="1100" kern="1200" dirty="0" smtClean="0"/>
          </a:br>
          <a:r>
            <a:rPr lang="en-US" sz="1100" kern="1200" dirty="0" smtClean="0"/>
            <a:t>Modulate a time signal</a:t>
          </a:r>
          <a:endParaRPr lang="en-US" sz="1100" kern="1200" dirty="0"/>
        </a:p>
      </dsp:txBody>
      <dsp:txXfrm>
        <a:off x="5921997" y="622889"/>
        <a:ext cx="1225916" cy="4698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D38AD-245A-4FB9-8F1B-989EADF636EE}">
      <dsp:nvSpPr>
        <dsp:cNvPr id="0" name=""/>
        <dsp:cNvSpPr/>
      </dsp:nvSpPr>
      <dsp:spPr>
        <a:xfrm>
          <a:off x="166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0" kern="1200" dirty="0"/>
        </a:p>
      </dsp:txBody>
      <dsp:txXfrm>
        <a:off x="26968" y="884639"/>
        <a:ext cx="1358444" cy="861474"/>
      </dsp:txXfrm>
    </dsp:sp>
    <dsp:sp modelId="{8E6F72AC-CDF9-4E79-BBB4-107B9A613618}">
      <dsp:nvSpPr>
        <dsp:cNvPr id="0" name=""/>
        <dsp:cNvSpPr/>
      </dsp:nvSpPr>
      <dsp:spPr>
        <a:xfrm>
          <a:off x="775059" y="1068268"/>
          <a:ext cx="1656134" cy="1656134"/>
        </a:xfrm>
        <a:prstGeom prst="leftCircularArrow">
          <a:avLst>
            <a:gd name="adj1" fmla="val 3747"/>
            <a:gd name="adj2" fmla="val 467725"/>
            <a:gd name="adj3" fmla="val 2243236"/>
            <a:gd name="adj4" fmla="val 9024489"/>
            <a:gd name="adj5" fmla="val 437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E77DF-62AF-49EF-8CCC-DC21E572510F}">
      <dsp:nvSpPr>
        <dsp:cNvPr id="0" name=""/>
        <dsp:cNvSpPr/>
      </dsp:nvSpPr>
      <dsp:spPr>
        <a:xfrm>
          <a:off x="313955" y="1772915"/>
          <a:ext cx="1255154" cy="49913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Explore a signal</a:t>
          </a:r>
          <a:endParaRPr lang="en-US" sz="1100" kern="1200" dirty="0"/>
        </a:p>
      </dsp:txBody>
      <dsp:txXfrm>
        <a:off x="328574" y="1787534"/>
        <a:ext cx="1225916" cy="469895"/>
      </dsp:txXfrm>
    </dsp:sp>
    <dsp:sp modelId="{87F4FE83-16C1-46D0-A074-9CA00AB08ACC}">
      <dsp:nvSpPr>
        <dsp:cNvPr id="0" name=""/>
        <dsp:cNvSpPr/>
      </dsp:nvSpPr>
      <dsp:spPr>
        <a:xfrm>
          <a:off x="1864641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105EF-317D-400B-8813-27619A91AD1C}">
      <dsp:nvSpPr>
        <dsp:cNvPr id="0" name=""/>
        <dsp:cNvSpPr/>
      </dsp:nvSpPr>
      <dsp:spPr>
        <a:xfrm>
          <a:off x="2627767" y="110252"/>
          <a:ext cx="1836562" cy="1836562"/>
        </a:xfrm>
        <a:prstGeom prst="circularArrow">
          <a:avLst>
            <a:gd name="adj1" fmla="val 3379"/>
            <a:gd name="adj2" fmla="val 418080"/>
            <a:gd name="adj3" fmla="val 19406410"/>
            <a:gd name="adj4" fmla="val 12575511"/>
            <a:gd name="adj5" fmla="val 394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82D2C7-D0AE-44C0-9445-AC83785EAE53}">
      <dsp:nvSpPr>
        <dsp:cNvPr id="0" name=""/>
        <dsp:cNvSpPr/>
      </dsp:nvSpPr>
      <dsp:spPr>
        <a:xfrm>
          <a:off x="2178429" y="608270"/>
          <a:ext cx="1255154" cy="49913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Use a spectrogram</a:t>
          </a:r>
          <a:endParaRPr lang="en-US" sz="1100" kern="1200" dirty="0"/>
        </a:p>
      </dsp:txBody>
      <dsp:txXfrm>
        <a:off x="2193048" y="622889"/>
        <a:ext cx="1225916" cy="469895"/>
      </dsp:txXfrm>
    </dsp:sp>
    <dsp:sp modelId="{3FCAA656-BCB6-4190-BEB5-A4008DBC0F5F}">
      <dsp:nvSpPr>
        <dsp:cNvPr id="0" name=""/>
        <dsp:cNvSpPr/>
      </dsp:nvSpPr>
      <dsp:spPr>
        <a:xfrm>
          <a:off x="3729115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3E7D1E-7428-4042-B15A-184D1768F922}">
      <dsp:nvSpPr>
        <dsp:cNvPr id="0" name=""/>
        <dsp:cNvSpPr/>
      </dsp:nvSpPr>
      <dsp:spPr>
        <a:xfrm>
          <a:off x="4504009" y="1068268"/>
          <a:ext cx="1656134" cy="1656134"/>
        </a:xfrm>
        <a:prstGeom prst="leftCircularArrow">
          <a:avLst>
            <a:gd name="adj1" fmla="val 3747"/>
            <a:gd name="adj2" fmla="val 467725"/>
            <a:gd name="adj3" fmla="val 2243236"/>
            <a:gd name="adj4" fmla="val 9024489"/>
            <a:gd name="adj5" fmla="val 4372"/>
          </a:avLst>
        </a:prstGeom>
        <a:solidFill>
          <a:schemeClr val="bg1"/>
        </a:solidFill>
        <a:ln w="19050">
          <a:solidFill>
            <a:srgbClr val="822F5A"/>
          </a:solidFill>
          <a:prstDash val="sysDash"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C32776-1573-4DE5-B08B-8E2344D78CD1}">
      <dsp:nvSpPr>
        <dsp:cNvPr id="0" name=""/>
        <dsp:cNvSpPr/>
      </dsp:nvSpPr>
      <dsp:spPr>
        <a:xfrm>
          <a:off x="4042904" y="1772915"/>
          <a:ext cx="1255154" cy="49913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Create a pure tone</a:t>
          </a:r>
          <a:endParaRPr lang="en-US" sz="1100" kern="1200" dirty="0"/>
        </a:p>
      </dsp:txBody>
      <dsp:txXfrm>
        <a:off x="4057523" y="1787534"/>
        <a:ext cx="1225916" cy="469895"/>
      </dsp:txXfrm>
    </dsp:sp>
    <dsp:sp modelId="{E92DA033-84AA-4F8B-B1B3-82251DC538FC}">
      <dsp:nvSpPr>
        <dsp:cNvPr id="0" name=""/>
        <dsp:cNvSpPr/>
      </dsp:nvSpPr>
      <dsp:spPr>
        <a:xfrm>
          <a:off x="5593590" y="857837"/>
          <a:ext cx="1412048" cy="116464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00749F-AE41-40BC-B23D-E8B4B58EA4F5}">
      <dsp:nvSpPr>
        <dsp:cNvPr id="0" name=""/>
        <dsp:cNvSpPr/>
      </dsp:nvSpPr>
      <dsp:spPr>
        <a:xfrm>
          <a:off x="5907378" y="608270"/>
          <a:ext cx="1255154" cy="49913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Optional:</a:t>
          </a:r>
          <a:br>
            <a:rPr lang="en-US" sz="1100" kern="1200" dirty="0" smtClean="0"/>
          </a:br>
          <a:r>
            <a:rPr lang="en-US" sz="1100" kern="1200" dirty="0" smtClean="0"/>
            <a:t>Modulate a time signal</a:t>
          </a:r>
          <a:endParaRPr lang="en-US" sz="1100" kern="1200" dirty="0"/>
        </a:p>
      </dsp:txBody>
      <dsp:txXfrm>
        <a:off x="5921997" y="622889"/>
        <a:ext cx="1225916" cy="469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4" tIns="45957" rIns="91914" bIns="45957" numCol="1" anchor="t" anchorCtr="0" compatLnSpc="1">
            <a:prstTxWarp prst="textNoShape">
              <a:avLst/>
            </a:prstTxWarp>
          </a:bodyPr>
          <a:lstStyle>
            <a:lvl1pPr algn="l" defTabSz="919163">
              <a:defRPr sz="1200">
                <a:latin typeface="Times New Roman" pitchFamily="-1" charset="0"/>
              </a:defRPr>
            </a:lvl1pPr>
          </a:lstStyle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4" tIns="45957" rIns="91914" bIns="45957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>
                <a:latin typeface="Times New Roman" pitchFamily="-1" charset="0"/>
              </a:defRPr>
            </a:lvl1pPr>
          </a:lstStyle>
          <a:p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4" tIns="45957" rIns="91914" bIns="45957" numCol="1" anchor="b" anchorCtr="0" compatLnSpc="1">
            <a:prstTxWarp prst="textNoShape">
              <a:avLst/>
            </a:prstTxWarp>
          </a:bodyPr>
          <a:lstStyle>
            <a:lvl1pPr algn="l" defTabSz="919163">
              <a:defRPr sz="1200">
                <a:latin typeface="Times New Roman" pitchFamily="-1" charset="0"/>
              </a:defRPr>
            </a:lvl1pPr>
          </a:lstStyle>
          <a:p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4" tIns="45957" rIns="91914" bIns="45957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>
                <a:latin typeface="Times New Roman" pitchFamily="-1" charset="0"/>
              </a:defRPr>
            </a:lvl1pPr>
          </a:lstStyle>
          <a:p>
            <a:fld id="{E2476FF0-F6F9-2D43-9F89-D54FAA1298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42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4" tIns="45957" rIns="91914" bIns="45957" numCol="1" anchor="t" anchorCtr="0" compatLnSpc="1">
            <a:prstTxWarp prst="textNoShape">
              <a:avLst/>
            </a:prstTxWarp>
          </a:bodyPr>
          <a:lstStyle>
            <a:lvl1pPr algn="l" defTabSz="919163">
              <a:defRPr sz="1200">
                <a:latin typeface="Times New Roman" pitchFamily="-1" charset="0"/>
              </a:defRPr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4" tIns="45957" rIns="91914" bIns="45957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>
                <a:latin typeface="Times New Roman" pitchFamily="-1" charset="0"/>
              </a:defRPr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18050"/>
            <a:ext cx="49784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4" tIns="45957" rIns="91914" bIns="459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4" tIns="45957" rIns="91914" bIns="45957" numCol="1" anchor="b" anchorCtr="0" compatLnSpc="1">
            <a:prstTxWarp prst="textNoShape">
              <a:avLst/>
            </a:prstTxWarp>
          </a:bodyPr>
          <a:lstStyle>
            <a:lvl1pPr algn="l" defTabSz="919163">
              <a:defRPr sz="1200">
                <a:latin typeface="Times New Roman" pitchFamily="-1" charset="0"/>
              </a:defRPr>
            </a:lvl1pPr>
          </a:lstStyle>
          <a:p>
            <a:endParaRPr 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4" tIns="45957" rIns="91914" bIns="45957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>
                <a:latin typeface="Times New Roman" pitchFamily="-1" charset="0"/>
              </a:defRPr>
            </a:lvl1pPr>
          </a:lstStyle>
          <a:p>
            <a:fld id="{91BF0018-C91C-C54F-8FA5-51685180A2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532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" charset="0"/>
        <a:ea typeface="ＭＳ Ｐゴシック" pitchFamily="-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" charset="0"/>
        <a:ea typeface="ＭＳ Ｐゴシック" pitchFamily="-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" charset="0"/>
        <a:ea typeface="ＭＳ Ｐゴシック" pitchFamily="-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" charset="0"/>
        <a:ea typeface="ＭＳ Ｐゴシック" pitchFamily="-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68000" y="3582000"/>
            <a:ext cx="7772400" cy="6846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68000" y="45720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000"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68000" y="3582000"/>
            <a:ext cx="7772400" cy="684600"/>
          </a:xfrm>
          <a:prstGeom prst="rect">
            <a:avLst/>
          </a:prstGeom>
        </p:spPr>
        <p:txBody>
          <a:bodyPr vert="horz"/>
          <a:lstStyle>
            <a:lvl1pPr algn="l">
              <a:defRPr sz="28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68000" y="45720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000"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68000" y="3429000"/>
            <a:ext cx="7772400" cy="6846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68000" y="44190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000"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6400800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7200"/>
            <a:ext cx="8153400" cy="4572000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00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00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RC_IEU_Bristol.png"/>
          <p:cNvPicPr>
            <a:picLocks noChangeAspect="1"/>
          </p:cNvPicPr>
          <p:nvPr userDrawn="1"/>
        </p:nvPicPr>
        <p:blipFill>
          <a:blip r:embed="rId5"/>
          <a:srcRect r="15224"/>
          <a:stretch>
            <a:fillRect/>
          </a:stretch>
        </p:blipFill>
        <p:spPr>
          <a:xfrm>
            <a:off x="0" y="0"/>
            <a:ext cx="8686800" cy="1551035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33400" y="6474768"/>
            <a:ext cx="2209800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en-US" sz="900" dirty="0" smtClean="0">
                <a:solidFill>
                  <a:srgbClr val="8A7967"/>
                </a:solidFill>
                <a:latin typeface="+mn-lt"/>
              </a:rPr>
              <a:t>MRC Cognition and Brain</a:t>
            </a:r>
            <a:r>
              <a:rPr lang="en-US" sz="900" baseline="0" dirty="0" smtClean="0">
                <a:solidFill>
                  <a:srgbClr val="8A7967"/>
                </a:solidFill>
                <a:latin typeface="+mn-lt"/>
              </a:rPr>
              <a:t> Sciences </a:t>
            </a:r>
            <a:r>
              <a:rPr lang="en-US" sz="900" dirty="0" smtClean="0">
                <a:solidFill>
                  <a:srgbClr val="8A7967"/>
                </a:solidFill>
                <a:latin typeface="+mn-lt"/>
              </a:rPr>
              <a:t>Unit</a:t>
            </a:r>
            <a:endParaRPr lang="en-US" sz="900" dirty="0">
              <a:solidFill>
                <a:srgbClr val="8A7967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20049"/>
        </a:buClr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20049"/>
        </a:buClr>
        <a:buChar char="•"/>
        <a:defRPr>
          <a:solidFill>
            <a:schemeClr val="tx1"/>
          </a:solidFill>
          <a:latin typeface="+mn-lt"/>
          <a:ea typeface="ＭＳ Ｐゴシック" pitchFamily="-1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20049"/>
        </a:buClr>
        <a:buChar char="•"/>
        <a:defRPr sz="1600">
          <a:solidFill>
            <a:schemeClr val="tx1"/>
          </a:solidFill>
          <a:latin typeface="+mn-lt"/>
          <a:ea typeface="ＭＳ Ｐゴシック" pitchFamily="-1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rgbClr val="920049"/>
        </a:buClr>
        <a:buChar char="–"/>
        <a:defRPr sz="1400">
          <a:solidFill>
            <a:schemeClr val="tx1"/>
          </a:solidFill>
          <a:latin typeface="+mn-lt"/>
          <a:ea typeface="ＭＳ Ｐゴシック" pitchFamily="-1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rgbClr val="920049"/>
        </a:buClr>
        <a:buChar char="»"/>
        <a:defRPr sz="1200" i="1">
          <a:solidFill>
            <a:schemeClr val="tx1"/>
          </a:solidFill>
          <a:latin typeface="+mn-lt"/>
          <a:ea typeface="ＭＳ Ｐゴシック" pitchFamily="-1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rgbClr val="920049"/>
        </a:buClr>
        <a:buChar char="»"/>
        <a:defRPr sz="1200" i="1">
          <a:solidFill>
            <a:schemeClr val="tx1"/>
          </a:solidFill>
          <a:latin typeface="+mn-lt"/>
          <a:ea typeface="ＭＳ Ｐゴシック" pitchFamily="-1" charset="-128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rgbClr val="920049"/>
        </a:buClr>
        <a:buChar char="»"/>
        <a:defRPr sz="1200" i="1">
          <a:solidFill>
            <a:schemeClr val="tx1"/>
          </a:solidFill>
          <a:latin typeface="+mn-lt"/>
          <a:ea typeface="ＭＳ Ｐゴシック" pitchFamily="-1" charset="-128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rgbClr val="920049"/>
        </a:buClr>
        <a:buChar char="»"/>
        <a:defRPr sz="1200" i="1">
          <a:solidFill>
            <a:schemeClr val="tx1"/>
          </a:solidFill>
          <a:latin typeface="+mn-lt"/>
          <a:ea typeface="ＭＳ Ｐゴシック" pitchFamily="-1" charset="-128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rgbClr val="920049"/>
        </a:buClr>
        <a:buChar char="»"/>
        <a:defRPr sz="1200" i="1">
          <a:solidFill>
            <a:schemeClr val="tx1"/>
          </a:solidFill>
          <a:latin typeface="+mn-lt"/>
          <a:ea typeface="ＭＳ Ｐゴシック" pitchFamily="-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P1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439863"/>
            <a:ext cx="183673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PP1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836738" y="1439863"/>
            <a:ext cx="194310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PP1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1439863"/>
            <a:ext cx="1706562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PP1.jp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5486400" y="1439863"/>
            <a:ext cx="181927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PP1.jp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7307263" y="1439863"/>
            <a:ext cx="1833562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MRC_IEU_Bristol.png"/>
          <p:cNvPicPr>
            <a:picLocks noChangeAspect="1"/>
          </p:cNvPicPr>
          <p:nvPr userDrawn="1"/>
        </p:nvPicPr>
        <p:blipFill>
          <a:blip r:embed="rId8"/>
          <a:srcRect r="15224"/>
          <a:stretch>
            <a:fillRect/>
          </a:stretch>
        </p:blipFill>
        <p:spPr>
          <a:xfrm>
            <a:off x="0" y="0"/>
            <a:ext cx="8686800" cy="1551035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532800" y="6474768"/>
            <a:ext cx="2209800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en-US" sz="900" dirty="0" smtClean="0">
                <a:solidFill>
                  <a:srgbClr val="8A7967"/>
                </a:solidFill>
                <a:latin typeface="Arial"/>
                <a:cs typeface="Arial"/>
              </a:rPr>
              <a:t>MRC Cognition and Brain</a:t>
            </a:r>
            <a:r>
              <a:rPr lang="en-US" sz="900" baseline="0" dirty="0" smtClean="0">
                <a:solidFill>
                  <a:srgbClr val="8A7967"/>
                </a:solidFill>
                <a:latin typeface="Arial"/>
                <a:cs typeface="Arial"/>
              </a:rPr>
              <a:t> Sciences </a:t>
            </a:r>
            <a:r>
              <a:rPr lang="en-US" sz="900" dirty="0" smtClean="0">
                <a:solidFill>
                  <a:srgbClr val="8A7967"/>
                </a:solidFill>
                <a:latin typeface="Arial"/>
                <a:cs typeface="Arial"/>
              </a:rPr>
              <a:t>Unit</a:t>
            </a:r>
            <a:endParaRPr lang="en-US" sz="900" dirty="0">
              <a:solidFill>
                <a:srgbClr val="8A7967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15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8788"/>
            <a:ext cx="81534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6" name="Line 11"/>
          <p:cNvSpPr>
            <a:spLocks noChangeShapeType="1"/>
          </p:cNvSpPr>
          <p:nvPr userDrawn="1"/>
        </p:nvSpPr>
        <p:spPr bwMode="auto">
          <a:xfrm>
            <a:off x="468000" y="1447800"/>
            <a:ext cx="8136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32800" y="6474768"/>
            <a:ext cx="2209800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/>
            <a:r>
              <a:rPr lang="en-US" sz="900" dirty="0" smtClean="0">
                <a:solidFill>
                  <a:srgbClr val="8A7967"/>
                </a:solidFill>
                <a:latin typeface="+mn-lt"/>
              </a:rPr>
              <a:t>MRC Cognition and Brain</a:t>
            </a:r>
            <a:r>
              <a:rPr lang="en-US" sz="900" baseline="0" dirty="0" smtClean="0">
                <a:solidFill>
                  <a:srgbClr val="8A7967"/>
                </a:solidFill>
                <a:latin typeface="+mn-lt"/>
              </a:rPr>
              <a:t> Sciences </a:t>
            </a:r>
            <a:r>
              <a:rPr lang="en-US" sz="900" dirty="0" smtClean="0">
                <a:solidFill>
                  <a:srgbClr val="8A7967"/>
                </a:solidFill>
                <a:latin typeface="+mn-lt"/>
              </a:rPr>
              <a:t>Unit</a:t>
            </a:r>
            <a:endParaRPr lang="en-US" sz="900" dirty="0">
              <a:solidFill>
                <a:srgbClr val="8A7967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ransition spd="med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-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pitchFamily="-1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ea typeface="ＭＳ Ｐゴシック" pitchFamily="-1" charset="-128"/>
        </a:defRPr>
      </a:lvl3pPr>
      <a:lvl4pPr marL="15621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>
          <a:solidFill>
            <a:schemeClr val="tx1"/>
          </a:solidFill>
          <a:latin typeface="+mn-lt"/>
          <a:ea typeface="ＭＳ Ｐゴシック" pitchFamily="-1" charset="-128"/>
        </a:defRPr>
      </a:lvl4pPr>
      <a:lvl5pPr marL="1981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i="1">
          <a:solidFill>
            <a:schemeClr val="tx1"/>
          </a:solidFill>
          <a:latin typeface="+mn-lt"/>
          <a:ea typeface="ＭＳ Ｐゴシック" pitchFamily="-1" charset="-128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rgbClr val="920049"/>
        </a:buClr>
        <a:buChar char="»"/>
        <a:defRPr i="1">
          <a:solidFill>
            <a:schemeClr val="tx1"/>
          </a:solidFill>
          <a:latin typeface="+mn-lt"/>
          <a:ea typeface="ＭＳ Ｐゴシック" pitchFamily="-1" charset="-128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rgbClr val="920049"/>
        </a:buClr>
        <a:buChar char="»"/>
        <a:defRPr i="1">
          <a:solidFill>
            <a:schemeClr val="tx1"/>
          </a:solidFill>
          <a:latin typeface="+mn-lt"/>
          <a:ea typeface="ＭＳ Ｐゴシック" pitchFamily="-1" charset="-128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rgbClr val="920049"/>
        </a:buClr>
        <a:buChar char="»"/>
        <a:defRPr i="1">
          <a:solidFill>
            <a:schemeClr val="tx1"/>
          </a:solidFill>
          <a:latin typeface="+mn-lt"/>
          <a:ea typeface="ＭＳ Ｐゴシック" pitchFamily="-1" charset="-128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rgbClr val="920049"/>
        </a:buClr>
        <a:buChar char="»"/>
        <a:defRPr i="1">
          <a:solidFill>
            <a:schemeClr val="tx1"/>
          </a:solidFill>
          <a:latin typeface="+mn-lt"/>
          <a:ea typeface="ＭＳ Ｐゴシック" pitchFamily="-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tm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32800" y="3430800"/>
            <a:ext cx="8102600" cy="2536079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dirty="0" smtClean="0">
                <a:solidFill>
                  <a:schemeClr val="accent2"/>
                </a:solidFill>
                <a:latin typeface="Arial"/>
                <a:cs typeface="Arial"/>
              </a:rPr>
              <a:t>Functions and Calculus</a:t>
            </a:r>
            <a:br>
              <a:rPr lang="en-US" sz="3200" dirty="0" smtClean="0">
                <a:solidFill>
                  <a:schemeClr val="accent2"/>
                </a:solidFill>
                <a:latin typeface="Arial"/>
                <a:cs typeface="Arial"/>
              </a:rPr>
            </a:br>
            <a:endParaRPr lang="en-US" sz="3200" dirty="0">
              <a:solidFill>
                <a:schemeClr val="accent2"/>
              </a:solidFill>
              <a:latin typeface="Arial"/>
              <a:cs typeface="Arial"/>
            </a:endParaRPr>
          </a:p>
          <a:p>
            <a:pPr algn="l">
              <a:spcBef>
                <a:spcPct val="50000"/>
              </a:spcBef>
            </a:pPr>
            <a:endParaRPr lang="en-US" dirty="0">
              <a:solidFill>
                <a:srgbClr val="9A044B"/>
              </a:solidFill>
              <a:latin typeface="Verdana" pitchFamily="-1" charset="0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2000" b="1" dirty="0" smtClean="0">
                <a:latin typeface="Arial"/>
                <a:cs typeface="Arial"/>
              </a:rPr>
              <a:t>François Guérit</a:t>
            </a:r>
            <a:endParaRPr lang="en-US" sz="2000" b="1" dirty="0">
              <a:latin typeface="Arial"/>
              <a:cs typeface="Arial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2000" dirty="0">
                <a:latin typeface="Arial"/>
                <a:cs typeface="Arial"/>
              </a:rPr>
              <a:t>MRC</a:t>
            </a:r>
            <a:r>
              <a:rPr lang="en-US" sz="2000" dirty="0" smtClean="0">
                <a:latin typeface="Arial"/>
                <a:cs typeface="Arial"/>
              </a:rPr>
              <a:t> Cognition and Brain Sciences Unit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400" dirty="0" smtClean="0">
                <a:latin typeface="Arial"/>
                <a:cs typeface="Arial"/>
              </a:rPr>
              <a:t>16.11.18</a:t>
            </a:r>
            <a:endParaRPr lang="en-US" sz="1400" dirty="0">
              <a:latin typeface="Arial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Frequency domain exploration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933" y="1772816"/>
            <a:ext cx="8153400" cy="5386357"/>
          </a:xfrm>
        </p:spPr>
        <p:txBody>
          <a:bodyPr/>
          <a:lstStyle/>
          <a:p>
            <a:r>
              <a:rPr lang="en-GB" dirty="0" smtClean="0"/>
              <a:t>Typical analysis: </a:t>
            </a:r>
            <a:r>
              <a:rPr lang="en-GB" dirty="0" smtClean="0">
                <a:solidFill>
                  <a:srgbClr val="0070C0"/>
                </a:solidFill>
              </a:rPr>
              <a:t>Fourier Transform (FT)</a:t>
            </a:r>
          </a:p>
          <a:p>
            <a:pPr lvl="1"/>
            <a:r>
              <a:rPr lang="en-GB" dirty="0" smtClean="0"/>
              <a:t>Any time signal can be transformed into </a:t>
            </a:r>
            <a:r>
              <a:rPr lang="en-GB" dirty="0" smtClean="0">
                <a:solidFill>
                  <a:srgbClr val="0070C0"/>
                </a:solidFill>
              </a:rPr>
              <a:t>a sum of sinusoids</a:t>
            </a:r>
          </a:p>
          <a:p>
            <a:pPr lvl="1"/>
            <a:r>
              <a:rPr lang="en-GB" dirty="0" smtClean="0"/>
              <a:t>FT allows to extract information about </a:t>
            </a:r>
            <a:r>
              <a:rPr lang="en-GB" dirty="0" smtClean="0">
                <a:solidFill>
                  <a:srgbClr val="0070C0"/>
                </a:solidFill>
              </a:rPr>
              <a:t>phase and amplitude</a:t>
            </a:r>
            <a:r>
              <a:rPr lang="en-GB" dirty="0" smtClean="0"/>
              <a:t> at different frequencies</a:t>
            </a:r>
          </a:p>
        </p:txBody>
      </p:sp>
      <p:sp>
        <p:nvSpPr>
          <p:cNvPr id="25" name="Equal 24"/>
          <p:cNvSpPr/>
          <p:nvPr/>
        </p:nvSpPr>
        <p:spPr bwMode="auto">
          <a:xfrm>
            <a:off x="3555634" y="4392097"/>
            <a:ext cx="864096" cy="517818"/>
          </a:xfrm>
          <a:prstGeom prst="mathEqual">
            <a:avLst>
              <a:gd name="adj1" fmla="val 20468"/>
              <a:gd name="adj2" fmla="val 39233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27" name="Plus 26"/>
          <p:cNvSpPr/>
          <p:nvPr/>
        </p:nvSpPr>
        <p:spPr bwMode="auto">
          <a:xfrm>
            <a:off x="5380882" y="4133188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28" name="Plus 27"/>
          <p:cNvSpPr/>
          <p:nvPr/>
        </p:nvSpPr>
        <p:spPr bwMode="auto">
          <a:xfrm>
            <a:off x="5388335" y="4979858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29" name="Plus 28"/>
          <p:cNvSpPr/>
          <p:nvPr/>
        </p:nvSpPr>
        <p:spPr bwMode="auto">
          <a:xfrm>
            <a:off x="5395024" y="5843890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24086" y="6361708"/>
            <a:ext cx="85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etc..</a:t>
            </a:r>
            <a:endParaRPr lang="en-GB" dirty="0">
              <a:latin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66758" y="3566497"/>
            <a:ext cx="2786351" cy="2231987"/>
            <a:chOff x="-66758" y="3566497"/>
            <a:chExt cx="2786351" cy="2231987"/>
          </a:xfrm>
        </p:grpSpPr>
        <p:grpSp>
          <p:nvGrpSpPr>
            <p:cNvPr id="7" name="Group 6"/>
            <p:cNvGrpSpPr/>
            <p:nvPr/>
          </p:nvGrpSpPr>
          <p:grpSpPr>
            <a:xfrm>
              <a:off x="457200" y="3759962"/>
              <a:ext cx="2262393" cy="1505622"/>
              <a:chOff x="457200" y="3759962"/>
              <a:chExt cx="2262393" cy="1505622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457200" y="3759962"/>
                <a:ext cx="2262393" cy="1505622"/>
                <a:chOff x="703001" y="3938463"/>
                <a:chExt cx="3312368" cy="2003982"/>
              </a:xfrm>
            </p:grpSpPr>
            <p:cxnSp>
              <p:nvCxnSpPr>
                <p:cNvPr id="21" name="Straight Arrow Connector 20"/>
                <p:cNvCxnSpPr/>
                <p:nvPr/>
              </p:nvCxnSpPr>
              <p:spPr bwMode="auto">
                <a:xfrm>
                  <a:off x="703001" y="5909221"/>
                  <a:ext cx="331236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508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22" name="Straight Arrow Connector 21"/>
                <p:cNvCxnSpPr/>
                <p:nvPr/>
              </p:nvCxnSpPr>
              <p:spPr bwMode="auto">
                <a:xfrm flipV="1">
                  <a:off x="729377" y="3938463"/>
                  <a:ext cx="0" cy="2003982"/>
                </a:xfrm>
                <a:prstGeom prst="straightConnector1">
                  <a:avLst/>
                </a:prstGeom>
                <a:solidFill>
                  <a:schemeClr val="accent1"/>
                </a:solidFill>
                <a:ln w="508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7667" y="4358704"/>
                <a:ext cx="857204" cy="711338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36368" y="4358704"/>
                <a:ext cx="857204" cy="711338"/>
              </a:xfrm>
              <a:prstGeom prst="rect">
                <a:avLst/>
              </a:prstGeom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1022823" y="5336819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+mn-lt"/>
                </a:rPr>
                <a:t>Time</a:t>
              </a:r>
              <a:endParaRPr lang="en-GB" dirty="0">
                <a:latin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-806968" y="4306707"/>
              <a:ext cx="1942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+mn-lt"/>
                </a:rPr>
                <a:t>Amplitude</a:t>
              </a:r>
              <a:endParaRPr lang="en-GB" dirty="0">
                <a:latin typeface="+mn-lt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8072155" y="356649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f1</a:t>
            </a:r>
            <a:endParaRPr lang="en-GB" dirty="0"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072155" y="4608377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f2</a:t>
            </a:r>
            <a:endParaRPr lang="en-GB" dirty="0"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72155" y="545451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f3</a:t>
            </a:r>
            <a:endParaRPr lang="en-GB" dirty="0"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130020" y="3759962"/>
            <a:ext cx="1721789" cy="2053683"/>
            <a:chOff x="6130020" y="3759962"/>
            <a:chExt cx="1721789" cy="2053683"/>
          </a:xfrm>
        </p:grpSpPr>
        <p:grpSp>
          <p:nvGrpSpPr>
            <p:cNvPr id="26" name="Group 25"/>
            <p:cNvGrpSpPr/>
            <p:nvPr/>
          </p:nvGrpSpPr>
          <p:grpSpPr>
            <a:xfrm>
              <a:off x="6152370" y="3759962"/>
              <a:ext cx="1699439" cy="1455979"/>
              <a:chOff x="5013097" y="4078889"/>
              <a:chExt cx="1699439" cy="1455979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2087" y="4078889"/>
                <a:ext cx="1670449" cy="144016"/>
              </a:xfrm>
              <a:prstGeom prst="rect">
                <a:avLst/>
              </a:prstGeom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5013097" y="4823530"/>
                <a:ext cx="1695905" cy="711338"/>
                <a:chOff x="3869554" y="5467589"/>
                <a:chExt cx="3304840" cy="711338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69554" y="5467589"/>
                  <a:ext cx="1670449" cy="711338"/>
                </a:xfrm>
                <a:prstGeom prst="rect">
                  <a:avLst/>
                </a:prstGeom>
              </p:spPr>
            </p:pic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03945" y="5467589"/>
                  <a:ext cx="1670449" cy="7113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" name="Group 4"/>
            <p:cNvGrpSpPr/>
            <p:nvPr/>
          </p:nvGrpSpPr>
          <p:grpSpPr>
            <a:xfrm>
              <a:off x="6130020" y="5615866"/>
              <a:ext cx="1698798" cy="197779"/>
              <a:chOff x="6132613" y="5615866"/>
              <a:chExt cx="1275457" cy="197779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32613" y="5615866"/>
                <a:ext cx="432681" cy="197779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55956" y="5615866"/>
                <a:ext cx="432681" cy="197779"/>
              </a:xfrm>
              <a:prstGeom prst="rect">
                <a:avLst/>
              </a:prstGeom>
            </p:spPr>
          </p:pic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75389" y="5615866"/>
                <a:ext cx="432681" cy="19777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950131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Hands-on: Explore a time signal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Function to edit:</a:t>
            </a:r>
          </a:p>
          <a:p>
            <a:pPr marL="0" indent="0">
              <a:buNone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Create a time vector and plot the speech signal with it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Add a vertical line at t = 2 s  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Adjust the range of the frequency analysis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endParaRPr lang="en-GB" dirty="0" smtClean="0"/>
          </a:p>
          <a:p>
            <a:pPr lvl="1"/>
            <a:r>
              <a:rPr lang="en-GB" dirty="0" smtClean="0"/>
              <a:t>What is limiting the </a:t>
            </a:r>
            <a:r>
              <a:rPr lang="en-GB" dirty="0" smtClean="0">
                <a:solidFill>
                  <a:srgbClr val="0070C0"/>
                </a:solidFill>
              </a:rPr>
              <a:t>frequency resolution</a:t>
            </a:r>
            <a:r>
              <a:rPr lang="en-GB" dirty="0"/>
              <a:t> </a:t>
            </a:r>
            <a:r>
              <a:rPr lang="en-GB" dirty="0" smtClean="0"/>
              <a:t>of the frequency analysis?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91880" y="1844824"/>
            <a:ext cx="324036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dirty="0" err="1" smtClean="0">
                <a:latin typeface="Consolas" panose="020B0609020204030204" pitchFamily="49" charset="0"/>
                <a:cs typeface="Mongolian Baiti" panose="03000500000000000000" pitchFamily="66" charset="0"/>
              </a:rPr>
              <a:t>visualize_signal.m</a:t>
            </a:r>
            <a:endParaRPr lang="en-GB" dirty="0">
              <a:latin typeface="Consolas" panose="020B0609020204030204" pitchFamily="49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987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Wrap-up: Explore a (time) signal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Correction/Tips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9578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Wrap-up: Explore a (time) signal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limiting the </a:t>
            </a:r>
            <a:r>
              <a:rPr lang="en-GB" dirty="0" smtClean="0">
                <a:solidFill>
                  <a:srgbClr val="0070C0"/>
                </a:solidFill>
              </a:rPr>
              <a:t>frequency resolution</a:t>
            </a:r>
            <a:r>
              <a:rPr lang="en-GB" dirty="0" smtClean="0"/>
              <a:t> of the Fourier Transform?</a:t>
            </a:r>
            <a:endParaRPr lang="en-GB" dirty="0"/>
          </a:p>
        </p:txBody>
      </p:sp>
      <p:sp>
        <p:nvSpPr>
          <p:cNvPr id="17" name="Plus 16"/>
          <p:cNvSpPr/>
          <p:nvPr/>
        </p:nvSpPr>
        <p:spPr bwMode="auto">
          <a:xfrm>
            <a:off x="539552" y="390716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8" name="Plus 17"/>
          <p:cNvSpPr/>
          <p:nvPr/>
        </p:nvSpPr>
        <p:spPr bwMode="auto">
          <a:xfrm>
            <a:off x="547005" y="475383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9" name="Plus 18"/>
          <p:cNvSpPr/>
          <p:nvPr/>
        </p:nvSpPr>
        <p:spPr bwMode="auto">
          <a:xfrm>
            <a:off x="553694" y="5617869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82756" y="6135687"/>
            <a:ext cx="85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etc..</a:t>
            </a:r>
            <a:endParaRPr lang="en-GB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30825" y="347139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1 Hz</a:t>
            </a:r>
            <a:endParaRPr lang="en-GB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0825" y="43823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2 Hz</a:t>
            </a:r>
            <a:endParaRPr lang="en-GB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0825" y="5228497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3 Hz</a:t>
            </a:r>
            <a:endParaRPr lang="en-GB" dirty="0">
              <a:latin typeface="+mn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299098" y="3491011"/>
            <a:ext cx="1698798" cy="2385767"/>
            <a:chOff x="6140428" y="3717032"/>
            <a:chExt cx="1698798" cy="2385767"/>
          </a:xfrm>
        </p:grpSpPr>
        <p:grpSp>
          <p:nvGrpSpPr>
            <p:cNvPr id="34" name="Group 33"/>
            <p:cNvGrpSpPr/>
            <p:nvPr/>
          </p:nvGrpSpPr>
          <p:grpSpPr>
            <a:xfrm>
              <a:off x="6143321" y="3717032"/>
              <a:ext cx="1695905" cy="1548552"/>
              <a:chOff x="5004048" y="4035959"/>
              <a:chExt cx="1695905" cy="1548552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4049" y="4035959"/>
                <a:ext cx="1670449" cy="711338"/>
              </a:xfrm>
              <a:prstGeom prst="rect">
                <a:avLst/>
              </a:prstGeom>
            </p:spPr>
          </p:pic>
          <p:grpSp>
            <p:nvGrpSpPr>
              <p:cNvPr id="40" name="Group 39"/>
              <p:cNvGrpSpPr/>
              <p:nvPr/>
            </p:nvGrpSpPr>
            <p:grpSpPr>
              <a:xfrm>
                <a:off x="5004048" y="4873173"/>
                <a:ext cx="1695905" cy="711338"/>
                <a:chOff x="3851920" y="5517232"/>
                <a:chExt cx="3304840" cy="711338"/>
              </a:xfrm>
            </p:grpSpPr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1920" y="5517232"/>
                  <a:ext cx="1670449" cy="711338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6311" y="5517232"/>
                  <a:ext cx="1670449" cy="7113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5" name="Group 34"/>
            <p:cNvGrpSpPr/>
            <p:nvPr/>
          </p:nvGrpSpPr>
          <p:grpSpPr>
            <a:xfrm>
              <a:off x="6140428" y="5391461"/>
              <a:ext cx="1698798" cy="711338"/>
              <a:chOff x="6140428" y="5391461"/>
              <a:chExt cx="1275457" cy="711338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40428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63771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3204" y="5391461"/>
                <a:ext cx="432681" cy="711338"/>
              </a:xfrm>
              <a:prstGeom prst="rect">
                <a:avLst/>
              </a:prstGeom>
            </p:spPr>
          </p:pic>
        </p:grpSp>
      </p:grpSp>
      <p:cxnSp>
        <p:nvCxnSpPr>
          <p:cNvPr id="61" name="Straight Connector 60"/>
          <p:cNvCxnSpPr/>
          <p:nvPr/>
        </p:nvCxnSpPr>
        <p:spPr bwMode="auto">
          <a:xfrm>
            <a:off x="1299098" y="2636912"/>
            <a:ext cx="0" cy="345638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3007456" y="2636912"/>
            <a:ext cx="0" cy="345638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8" name="Left-Right Arrow 67"/>
          <p:cNvSpPr/>
          <p:nvPr/>
        </p:nvSpPr>
        <p:spPr bwMode="auto">
          <a:xfrm>
            <a:off x="1334113" y="2492895"/>
            <a:ext cx="1638327" cy="869963"/>
          </a:xfrm>
          <a:prstGeom prst="leftRightArrow">
            <a:avLst>
              <a:gd name="adj1" fmla="val 50000"/>
              <a:gd name="adj2" fmla="val 24734"/>
            </a:avLst>
          </a:prstGeom>
          <a:solidFill>
            <a:schemeClr val="bg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latin typeface="+mj-lt"/>
              </a:rPr>
              <a:t>1 sec</a:t>
            </a: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Left-Right Arrow 4"/>
          <p:cNvSpPr/>
          <p:nvPr/>
        </p:nvSpPr>
        <p:spPr bwMode="auto">
          <a:xfrm rot="5400000">
            <a:off x="3886610" y="3976546"/>
            <a:ext cx="939880" cy="413309"/>
          </a:xfrm>
          <a:prstGeom prst="leftRightArrow">
            <a:avLst>
              <a:gd name="adj1" fmla="val 32982"/>
              <a:gd name="adj2" fmla="val 73401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0503" y="397151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Hz resolution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3068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Wrap-up: Explore a (time) signal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limiting the frequency resolution?</a:t>
            </a:r>
            <a:endParaRPr lang="en-GB" dirty="0"/>
          </a:p>
        </p:txBody>
      </p:sp>
      <p:sp>
        <p:nvSpPr>
          <p:cNvPr id="17" name="Plus 16"/>
          <p:cNvSpPr/>
          <p:nvPr/>
        </p:nvSpPr>
        <p:spPr bwMode="auto">
          <a:xfrm>
            <a:off x="539552" y="390716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8" name="Plus 17"/>
          <p:cNvSpPr/>
          <p:nvPr/>
        </p:nvSpPr>
        <p:spPr bwMode="auto">
          <a:xfrm>
            <a:off x="547005" y="475383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9" name="Plus 18"/>
          <p:cNvSpPr/>
          <p:nvPr/>
        </p:nvSpPr>
        <p:spPr bwMode="auto">
          <a:xfrm>
            <a:off x="553694" y="5617869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82756" y="6135687"/>
            <a:ext cx="85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etc..</a:t>
            </a:r>
            <a:endParaRPr lang="en-GB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30825" y="347139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1 Hz</a:t>
            </a:r>
            <a:endParaRPr lang="en-GB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0825" y="43823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2 Hz</a:t>
            </a:r>
            <a:endParaRPr lang="en-GB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0825" y="5228497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3 Hz</a:t>
            </a:r>
            <a:endParaRPr lang="en-GB" dirty="0">
              <a:latin typeface="+mn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299098" y="3491011"/>
            <a:ext cx="1698798" cy="2385767"/>
            <a:chOff x="6140428" y="3717032"/>
            <a:chExt cx="1698798" cy="2385767"/>
          </a:xfrm>
        </p:grpSpPr>
        <p:grpSp>
          <p:nvGrpSpPr>
            <p:cNvPr id="34" name="Group 33"/>
            <p:cNvGrpSpPr/>
            <p:nvPr/>
          </p:nvGrpSpPr>
          <p:grpSpPr>
            <a:xfrm>
              <a:off x="6143321" y="3717032"/>
              <a:ext cx="1695905" cy="1548552"/>
              <a:chOff x="5004048" y="4035959"/>
              <a:chExt cx="1695905" cy="1548552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4049" y="4035959"/>
                <a:ext cx="1670449" cy="711338"/>
              </a:xfrm>
              <a:prstGeom prst="rect">
                <a:avLst/>
              </a:prstGeom>
            </p:spPr>
          </p:pic>
          <p:grpSp>
            <p:nvGrpSpPr>
              <p:cNvPr id="40" name="Group 39"/>
              <p:cNvGrpSpPr/>
              <p:nvPr/>
            </p:nvGrpSpPr>
            <p:grpSpPr>
              <a:xfrm>
                <a:off x="5004048" y="4873173"/>
                <a:ext cx="1695905" cy="711338"/>
                <a:chOff x="3851920" y="5517232"/>
                <a:chExt cx="3304840" cy="711338"/>
              </a:xfrm>
            </p:grpSpPr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1920" y="5517232"/>
                  <a:ext cx="1670449" cy="711338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6311" y="5517232"/>
                  <a:ext cx="1670449" cy="7113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5" name="Group 34"/>
            <p:cNvGrpSpPr/>
            <p:nvPr/>
          </p:nvGrpSpPr>
          <p:grpSpPr>
            <a:xfrm>
              <a:off x="6140428" y="5391461"/>
              <a:ext cx="1698798" cy="711338"/>
              <a:chOff x="6140428" y="5391461"/>
              <a:chExt cx="1275457" cy="711338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40428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63771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3204" y="5391461"/>
                <a:ext cx="432681" cy="711338"/>
              </a:xfrm>
              <a:prstGeom prst="rect">
                <a:avLst/>
              </a:prstGeom>
            </p:spPr>
          </p:pic>
        </p:grpSp>
      </p:grpSp>
      <p:sp>
        <p:nvSpPr>
          <p:cNvPr id="43" name="Plus 42"/>
          <p:cNvSpPr/>
          <p:nvPr/>
        </p:nvSpPr>
        <p:spPr bwMode="auto">
          <a:xfrm>
            <a:off x="5169522" y="390716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44" name="Plus 43"/>
          <p:cNvSpPr/>
          <p:nvPr/>
        </p:nvSpPr>
        <p:spPr bwMode="auto">
          <a:xfrm>
            <a:off x="5176975" y="475383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45" name="Plus 44"/>
          <p:cNvSpPr/>
          <p:nvPr/>
        </p:nvSpPr>
        <p:spPr bwMode="auto">
          <a:xfrm>
            <a:off x="5183664" y="5617869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12726" y="6135687"/>
            <a:ext cx="85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etc..</a:t>
            </a:r>
            <a:endParaRPr lang="en-GB" dirty="0">
              <a:latin typeface="+mn-lt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5929068" y="3491011"/>
            <a:ext cx="1698798" cy="2385767"/>
            <a:chOff x="6140428" y="3717032"/>
            <a:chExt cx="1698798" cy="2385767"/>
          </a:xfrm>
        </p:grpSpPr>
        <p:grpSp>
          <p:nvGrpSpPr>
            <p:cNvPr id="51" name="Group 50"/>
            <p:cNvGrpSpPr/>
            <p:nvPr/>
          </p:nvGrpSpPr>
          <p:grpSpPr>
            <a:xfrm>
              <a:off x="6143321" y="3717032"/>
              <a:ext cx="1695905" cy="1548552"/>
              <a:chOff x="5004048" y="4035959"/>
              <a:chExt cx="1695905" cy="1548552"/>
            </a:xfrm>
          </p:grpSpPr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4049" y="4035959"/>
                <a:ext cx="1670449" cy="711338"/>
              </a:xfrm>
              <a:prstGeom prst="rect">
                <a:avLst/>
              </a:prstGeom>
            </p:spPr>
          </p:pic>
          <p:grpSp>
            <p:nvGrpSpPr>
              <p:cNvPr id="57" name="Group 56"/>
              <p:cNvGrpSpPr/>
              <p:nvPr/>
            </p:nvGrpSpPr>
            <p:grpSpPr>
              <a:xfrm>
                <a:off x="5004048" y="4873173"/>
                <a:ext cx="1695905" cy="711338"/>
                <a:chOff x="3851920" y="5517232"/>
                <a:chExt cx="3304840" cy="711338"/>
              </a:xfrm>
            </p:grpSpPr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1920" y="5517232"/>
                  <a:ext cx="1670449" cy="711338"/>
                </a:xfrm>
                <a:prstGeom prst="rect">
                  <a:avLst/>
                </a:prstGeom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6311" y="5517232"/>
                  <a:ext cx="1670449" cy="7113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2" name="Group 51"/>
            <p:cNvGrpSpPr/>
            <p:nvPr/>
          </p:nvGrpSpPr>
          <p:grpSpPr>
            <a:xfrm>
              <a:off x="6140428" y="5391461"/>
              <a:ext cx="1698798" cy="711338"/>
              <a:chOff x="6140428" y="5391461"/>
              <a:chExt cx="1275457" cy="711338"/>
            </a:xfrm>
          </p:grpSpPr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40428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63771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3204" y="5391461"/>
                <a:ext cx="432681" cy="711338"/>
              </a:xfrm>
              <a:prstGeom prst="rect">
                <a:avLst/>
              </a:prstGeom>
            </p:spPr>
          </p:pic>
        </p:grpSp>
      </p:grpSp>
      <p:cxnSp>
        <p:nvCxnSpPr>
          <p:cNvPr id="61" name="Straight Connector 60"/>
          <p:cNvCxnSpPr/>
          <p:nvPr/>
        </p:nvCxnSpPr>
        <p:spPr bwMode="auto">
          <a:xfrm>
            <a:off x="1299098" y="2636912"/>
            <a:ext cx="0" cy="345638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3007456" y="2636912"/>
            <a:ext cx="0" cy="345638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5919508" y="2636912"/>
            <a:ext cx="0" cy="345638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7627866" y="2636912"/>
            <a:ext cx="0" cy="345638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7886274" y="3471391"/>
            <a:ext cx="1150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0.1 Hz</a:t>
            </a:r>
            <a:endParaRPr lang="en-GB" dirty="0">
              <a:latin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886274" y="4382356"/>
            <a:ext cx="1150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0.2 Hz</a:t>
            </a:r>
            <a:endParaRPr lang="en-GB" dirty="0">
              <a:latin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886274" y="5228497"/>
            <a:ext cx="1150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0.3 Hz</a:t>
            </a:r>
            <a:endParaRPr lang="en-GB" dirty="0">
              <a:latin typeface="+mn-lt"/>
            </a:endParaRPr>
          </a:p>
        </p:txBody>
      </p:sp>
      <p:sp>
        <p:nvSpPr>
          <p:cNvPr id="68" name="Left-Right Arrow 67"/>
          <p:cNvSpPr/>
          <p:nvPr/>
        </p:nvSpPr>
        <p:spPr bwMode="auto">
          <a:xfrm>
            <a:off x="1334113" y="2492895"/>
            <a:ext cx="1638327" cy="869963"/>
          </a:xfrm>
          <a:prstGeom prst="leftRightArrow">
            <a:avLst>
              <a:gd name="adj1" fmla="val 50000"/>
              <a:gd name="adj2" fmla="val 24734"/>
            </a:avLst>
          </a:prstGeom>
          <a:solidFill>
            <a:schemeClr val="bg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latin typeface="+mj-lt"/>
              </a:rPr>
              <a:t>1 sec</a:t>
            </a: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9" name="Left-Right Arrow 68"/>
          <p:cNvSpPr/>
          <p:nvPr/>
        </p:nvSpPr>
        <p:spPr bwMode="auto">
          <a:xfrm>
            <a:off x="5970001" y="2491593"/>
            <a:ext cx="1638327" cy="869963"/>
          </a:xfrm>
          <a:prstGeom prst="leftRightArrow">
            <a:avLst>
              <a:gd name="adj1" fmla="val 50000"/>
              <a:gd name="adj2" fmla="val 24734"/>
            </a:avLst>
          </a:prstGeom>
          <a:solidFill>
            <a:schemeClr val="bg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latin typeface="+mj-lt"/>
              </a:rPr>
              <a:t>10 secs</a:t>
            </a: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94375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 2: Spectrogram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36004988"/>
              </p:ext>
            </p:extLst>
          </p:nvPr>
        </p:nvGraphicFramePr>
        <p:xfrm>
          <a:off x="952550" y="1772816"/>
          <a:ext cx="716270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10387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Theory: Spectrogram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153400" cy="4912408"/>
          </a:xfrm>
        </p:spPr>
        <p:txBody>
          <a:bodyPr/>
          <a:lstStyle/>
          <a:p>
            <a:r>
              <a:rPr lang="en-GB" dirty="0" smtClean="0"/>
              <a:t>Many time signals (such as speech) change in their frequency content over time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113680"/>
            <a:ext cx="6348548" cy="460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916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Theory: Spectrogram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153400" cy="4912408"/>
          </a:xfrm>
        </p:spPr>
        <p:txBody>
          <a:bodyPr/>
          <a:lstStyle/>
          <a:p>
            <a:r>
              <a:rPr lang="en-GB" dirty="0" smtClean="0"/>
              <a:t>Many time signals (such as speech) change in their frequency content over time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113680"/>
            <a:ext cx="6348548" cy="4608730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 bwMode="auto">
          <a:xfrm>
            <a:off x="2339752" y="2204864"/>
            <a:ext cx="648072" cy="2016224"/>
          </a:xfrm>
          <a:prstGeom prst="roundRect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6810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Theory: Spectrogram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153400" cy="4912408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Window</a:t>
            </a:r>
            <a:r>
              <a:rPr lang="en-GB" dirty="0" smtClean="0"/>
              <a:t> the signal; </a:t>
            </a:r>
            <a:r>
              <a:rPr lang="en-GB" dirty="0" smtClean="0">
                <a:solidFill>
                  <a:srgbClr val="0070C0"/>
                </a:solidFill>
              </a:rPr>
              <a:t>Analyse frequency </a:t>
            </a:r>
            <a:r>
              <a:rPr lang="en-GB" dirty="0" smtClean="0"/>
              <a:t>content; Repeat for next time point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188670"/>
            <a:ext cx="6435123" cy="45689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6007535"/>
            <a:ext cx="262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Low frequencies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82023" y="4444586"/>
            <a:ext cx="262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 frequencies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6027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Hands-on: Spectrogram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Function to edit:</a:t>
            </a:r>
          </a:p>
          <a:p>
            <a:pPr marL="0" indent="0">
              <a:buNone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Adjust the frequency range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Change the duration of the </a:t>
            </a:r>
            <a:r>
              <a:rPr lang="en-GB" dirty="0" smtClean="0"/>
              <a:t>window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What is the ideal window duration?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91880" y="1844824"/>
            <a:ext cx="4032448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dirty="0" err="1" smtClean="0">
                <a:latin typeface="Consolas" panose="020B0609020204030204" pitchFamily="49" charset="0"/>
                <a:cs typeface="Mongolian Baiti" panose="03000500000000000000" pitchFamily="66" charset="0"/>
              </a:rPr>
              <a:t>spectrogram_analysis.m</a:t>
            </a:r>
            <a:endParaRPr lang="en-GB" dirty="0">
              <a:latin typeface="Consolas" panose="020B0609020204030204" pitchFamily="49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0708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 of this session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4581128"/>
            <a:ext cx="8153400" cy="1888072"/>
          </a:xfrm>
        </p:spPr>
        <p:txBody>
          <a:bodyPr numCol="2"/>
          <a:lstStyle/>
          <a:p>
            <a:r>
              <a:rPr lang="en-GB" dirty="0" smtClean="0"/>
              <a:t>Within each part:</a:t>
            </a:r>
          </a:p>
          <a:p>
            <a:pPr lvl="1"/>
            <a:r>
              <a:rPr lang="en-GB" dirty="0" smtClean="0"/>
              <a:t>5 minutes theory</a:t>
            </a:r>
          </a:p>
          <a:p>
            <a:pPr lvl="1"/>
            <a:r>
              <a:rPr lang="en-GB" dirty="0" smtClean="0"/>
              <a:t>15 minutes hands-on</a:t>
            </a:r>
          </a:p>
          <a:p>
            <a:pPr lvl="1"/>
            <a:r>
              <a:rPr lang="en-GB" dirty="0" smtClean="0"/>
              <a:t>5 minutes wrap-up / correction</a:t>
            </a:r>
          </a:p>
          <a:p>
            <a:r>
              <a:rPr lang="en-GB" dirty="0" smtClean="0"/>
              <a:t>This afternoon:</a:t>
            </a:r>
          </a:p>
          <a:p>
            <a:pPr lvl="1"/>
            <a:r>
              <a:rPr lang="en-GB" dirty="0" smtClean="0"/>
              <a:t>Follow-up with filters and oscillations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272121"/>
              </p:ext>
            </p:extLst>
          </p:nvPr>
        </p:nvGraphicFramePr>
        <p:xfrm>
          <a:off x="952550" y="1772816"/>
          <a:ext cx="716270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721" y="5373216"/>
            <a:ext cx="1366764" cy="125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914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Wrap-up: Spectrogram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Corrections/tips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3190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Wrap-up: Spectrogram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What is the ideal window duration?  </a:t>
            </a:r>
            <a:r>
              <a:rPr lang="en-GB" dirty="0" smtClean="0"/>
              <a:t>It depends on:</a:t>
            </a:r>
          </a:p>
          <a:p>
            <a:pPr lvl="1"/>
            <a:r>
              <a:rPr lang="en-GB" dirty="0" smtClean="0"/>
              <a:t>The type of signal type</a:t>
            </a:r>
          </a:p>
          <a:p>
            <a:pPr lvl="1"/>
            <a:r>
              <a:rPr lang="en-GB" dirty="0" smtClean="0"/>
              <a:t>What you are interested in</a:t>
            </a:r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Trade-off</a:t>
            </a:r>
            <a:r>
              <a:rPr lang="en-GB" dirty="0" smtClean="0"/>
              <a:t> between short durations…</a:t>
            </a:r>
          </a:p>
          <a:p>
            <a:pPr lvl="1"/>
            <a:r>
              <a:rPr lang="en-GB" dirty="0" smtClean="0"/>
              <a:t>Good temporal representation</a:t>
            </a:r>
          </a:p>
          <a:p>
            <a:pPr lvl="1"/>
            <a:r>
              <a:rPr lang="en-GB" dirty="0" smtClean="0"/>
              <a:t>Bad spectral selectivity    (0.1-sec window ~ 10-Hz resolution)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… and long durations</a:t>
            </a:r>
          </a:p>
          <a:p>
            <a:pPr lvl="1"/>
            <a:r>
              <a:rPr lang="en-GB" dirty="0" smtClean="0"/>
              <a:t>Bad temporal representation</a:t>
            </a:r>
          </a:p>
          <a:p>
            <a:pPr lvl="1"/>
            <a:r>
              <a:rPr lang="en-GB" dirty="0" smtClean="0"/>
              <a:t>Good spectral selectivity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875384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 3: Create a pure tone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28397478"/>
              </p:ext>
            </p:extLst>
          </p:nvPr>
        </p:nvGraphicFramePr>
        <p:xfrm>
          <a:off x="952550" y="1772816"/>
          <a:ext cx="716270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08863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Theory: Create a pure tone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Pure tone: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3284984"/>
            <a:ext cx="641231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signal = A*sin(2*pi*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f_Hz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*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t_s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 +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θ_rad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)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7678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Hands-on: Create a pure tone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Function to edit:</a:t>
            </a:r>
          </a:p>
          <a:p>
            <a:pPr marL="0" indent="0">
              <a:buNone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Create and visualize a single sinusoid (pure tone)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Combine two sinusoids having slightly different frequencies</a:t>
            </a:r>
          </a:p>
          <a:p>
            <a:pPr lvl="1"/>
            <a:r>
              <a:rPr lang="en-GB" dirty="0" smtClean="0"/>
              <a:t>Check if you can differentiate them with your spectrogram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1844824"/>
            <a:ext cx="282853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make_sine.m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2217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Wrap-up: Create a pure tone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Correction/tips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21633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 4: Modulate a time signal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952550" y="1772816"/>
          <a:ext cx="716270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12387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Theory, modulations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Modulation of the signal will become handy this afternoon for the vocoder: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49567"/>
          <a:stretch/>
        </p:blipFill>
        <p:spPr>
          <a:xfrm>
            <a:off x="1547664" y="2852936"/>
            <a:ext cx="5256584" cy="188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544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Hands-on: Modulate a time signal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Create a 1000-Hz pure tone, modulate its amplitude at a frequency of 50 Hz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Check how this shows up in your spectrogram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3212976"/>
            <a:ext cx="778301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modulator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 = 0.5*(1 + sin(2*pi*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f_mod_Hz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*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t_s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Mongolian Baiti" panose="03000500000000000000" pitchFamily="66" charset="0"/>
              </a:rPr>
              <a:t>))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051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Wrap-up: Modulate a time signal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Correction/tips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5891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At the end of the day, you should be able to: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Explore </a:t>
            </a:r>
            <a:r>
              <a:rPr lang="en-GB" dirty="0">
                <a:solidFill>
                  <a:srgbClr val="0070C0"/>
                </a:solidFill>
              </a:rPr>
              <a:t>a </a:t>
            </a:r>
            <a:r>
              <a:rPr lang="en-GB" dirty="0" smtClean="0">
                <a:solidFill>
                  <a:srgbClr val="0070C0"/>
                </a:solidFill>
              </a:rPr>
              <a:t>(time) signal</a:t>
            </a:r>
          </a:p>
          <a:p>
            <a:pPr lvl="2"/>
            <a:r>
              <a:rPr lang="en-GB" dirty="0" smtClean="0"/>
              <a:t>Time domain</a:t>
            </a:r>
          </a:p>
          <a:p>
            <a:pPr lvl="2"/>
            <a:r>
              <a:rPr lang="en-GB" dirty="0" smtClean="0"/>
              <a:t>Frequency domain</a:t>
            </a:r>
            <a:endParaRPr lang="en-GB" dirty="0"/>
          </a:p>
          <a:p>
            <a:pPr lvl="1"/>
            <a:r>
              <a:rPr lang="en-GB" dirty="0">
                <a:solidFill>
                  <a:srgbClr val="0070C0"/>
                </a:solidFill>
              </a:rPr>
              <a:t>Manipulate </a:t>
            </a:r>
            <a:r>
              <a:rPr lang="en-GB" dirty="0" smtClean="0">
                <a:solidFill>
                  <a:srgbClr val="0070C0"/>
                </a:solidFill>
              </a:rPr>
              <a:t>its contents</a:t>
            </a:r>
          </a:p>
          <a:p>
            <a:pPr lvl="2"/>
            <a:r>
              <a:rPr lang="en-GB" dirty="0" smtClean="0"/>
              <a:t>Filtering</a:t>
            </a:r>
          </a:p>
          <a:p>
            <a:pPr lvl="2"/>
            <a:r>
              <a:rPr lang="en-GB" dirty="0" smtClean="0"/>
              <a:t>Modulation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Based on </a:t>
            </a:r>
            <a:r>
              <a:rPr lang="en-GB" dirty="0" smtClean="0">
                <a:solidFill>
                  <a:srgbClr val="0070C0"/>
                </a:solidFill>
              </a:rPr>
              <a:t>one example: </a:t>
            </a:r>
            <a:r>
              <a:rPr lang="en-GB" dirty="0" err="1" smtClean="0">
                <a:solidFill>
                  <a:srgbClr val="0070C0"/>
                </a:solidFill>
              </a:rPr>
              <a:t>Vocoding</a:t>
            </a:r>
            <a:endParaRPr lang="en-GB" dirty="0" smtClean="0">
              <a:solidFill>
                <a:srgbClr val="0070C0"/>
              </a:solidFill>
            </a:endParaRPr>
          </a:p>
          <a:p>
            <a:pPr lvl="1"/>
            <a:r>
              <a:rPr lang="en-GB" dirty="0" smtClean="0"/>
              <a:t>Alan (this afternoon) will explain the concept in more depth</a:t>
            </a:r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Audio-based</a:t>
            </a:r>
            <a:r>
              <a:rPr lang="en-GB" dirty="0" smtClean="0"/>
              <a:t>, but most concepts transferrable to EEG, MEG, etc.. </a:t>
            </a:r>
          </a:p>
        </p:txBody>
      </p:sp>
    </p:spTree>
    <p:extLst>
      <p:ext uri="{BB962C8B-B14F-4D97-AF65-F5344CB8AC3E}">
        <p14:creationId xmlns:p14="http://schemas.microsoft.com/office/powerpoint/2010/main" val="5701034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3372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slides: Aliasing/</a:t>
            </a:r>
            <a:r>
              <a:rPr lang="en-GB" dirty="0" err="1" smtClean="0"/>
              <a:t>Nyquist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limiting the maximum frequency?</a:t>
            </a:r>
            <a:endParaRPr lang="en-GB" dirty="0"/>
          </a:p>
        </p:txBody>
      </p:sp>
      <p:sp>
        <p:nvSpPr>
          <p:cNvPr id="17" name="Plus 16"/>
          <p:cNvSpPr/>
          <p:nvPr/>
        </p:nvSpPr>
        <p:spPr bwMode="auto">
          <a:xfrm>
            <a:off x="539552" y="390716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8" name="Plus 17"/>
          <p:cNvSpPr/>
          <p:nvPr/>
        </p:nvSpPr>
        <p:spPr bwMode="auto">
          <a:xfrm>
            <a:off x="547005" y="475383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9" name="Plus 18"/>
          <p:cNvSpPr/>
          <p:nvPr/>
        </p:nvSpPr>
        <p:spPr bwMode="auto">
          <a:xfrm>
            <a:off x="553694" y="5617869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82756" y="6135687"/>
            <a:ext cx="85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etc..</a:t>
            </a:r>
            <a:endParaRPr lang="en-GB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30825" y="347139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1 Hz</a:t>
            </a:r>
            <a:endParaRPr lang="en-GB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0825" y="43823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2 Hz</a:t>
            </a:r>
            <a:endParaRPr lang="en-GB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0825" y="5228497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3 Hz</a:t>
            </a:r>
            <a:endParaRPr lang="en-GB" dirty="0">
              <a:latin typeface="+mn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299098" y="3491011"/>
            <a:ext cx="1698798" cy="2385767"/>
            <a:chOff x="6140428" y="3717032"/>
            <a:chExt cx="1698798" cy="2385767"/>
          </a:xfrm>
        </p:grpSpPr>
        <p:grpSp>
          <p:nvGrpSpPr>
            <p:cNvPr id="34" name="Group 33"/>
            <p:cNvGrpSpPr/>
            <p:nvPr/>
          </p:nvGrpSpPr>
          <p:grpSpPr>
            <a:xfrm>
              <a:off x="6143321" y="3717032"/>
              <a:ext cx="1695905" cy="1548552"/>
              <a:chOff x="5004048" y="4035959"/>
              <a:chExt cx="1695905" cy="1548552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4049" y="4035959"/>
                <a:ext cx="1670449" cy="711338"/>
              </a:xfrm>
              <a:prstGeom prst="rect">
                <a:avLst/>
              </a:prstGeom>
            </p:spPr>
          </p:pic>
          <p:grpSp>
            <p:nvGrpSpPr>
              <p:cNvPr id="40" name="Group 39"/>
              <p:cNvGrpSpPr/>
              <p:nvPr/>
            </p:nvGrpSpPr>
            <p:grpSpPr>
              <a:xfrm>
                <a:off x="5004048" y="4873173"/>
                <a:ext cx="1695905" cy="711338"/>
                <a:chOff x="3851920" y="5517232"/>
                <a:chExt cx="3304840" cy="711338"/>
              </a:xfrm>
            </p:grpSpPr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1920" y="5517232"/>
                  <a:ext cx="1670449" cy="711338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6311" y="5517232"/>
                  <a:ext cx="1670449" cy="7113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5" name="Group 34"/>
            <p:cNvGrpSpPr/>
            <p:nvPr/>
          </p:nvGrpSpPr>
          <p:grpSpPr>
            <a:xfrm>
              <a:off x="6140428" y="5391461"/>
              <a:ext cx="1698798" cy="711338"/>
              <a:chOff x="6140428" y="5391461"/>
              <a:chExt cx="1275457" cy="711338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40428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63771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3204" y="5391461"/>
                <a:ext cx="432681" cy="711338"/>
              </a:xfrm>
              <a:prstGeom prst="rect">
                <a:avLst/>
              </a:prstGeom>
            </p:spPr>
          </p:pic>
        </p:grpSp>
      </p:grpSp>
      <p:grpSp>
        <p:nvGrpSpPr>
          <p:cNvPr id="4" name="Group 3"/>
          <p:cNvGrpSpPr/>
          <p:nvPr/>
        </p:nvGrpSpPr>
        <p:grpSpPr>
          <a:xfrm>
            <a:off x="1299098" y="2951129"/>
            <a:ext cx="1708358" cy="3142167"/>
            <a:chOff x="1299098" y="2631515"/>
            <a:chExt cx="1708358" cy="3456384"/>
          </a:xfrm>
        </p:grpSpPr>
        <p:cxnSp>
          <p:nvCxnSpPr>
            <p:cNvPr id="61" name="Straight Connector 60"/>
            <p:cNvCxnSpPr/>
            <p:nvPr/>
          </p:nvCxnSpPr>
          <p:spPr bwMode="auto">
            <a:xfrm>
              <a:off x="1299098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>
              <a:off x="3007456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2153278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>
              <a:off x="1726188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>
              <a:off x="2580368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2366823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2793913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1939733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>
              <a:off x="1512643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Oval 4"/>
          <p:cNvSpPr/>
          <p:nvPr/>
        </p:nvSpPr>
        <p:spPr bwMode="auto">
          <a:xfrm>
            <a:off x="1259632" y="377162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1459617" y="3570271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1684837" y="349834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1900706" y="357027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2108012" y="377162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2312804" y="3980602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8" name="Oval 77"/>
          <p:cNvSpPr/>
          <p:nvPr/>
        </p:nvSpPr>
        <p:spPr bwMode="auto">
          <a:xfrm>
            <a:off x="2546554" y="402531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2750477" y="393589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2945986" y="372691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1266976" y="455407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2" name="Oval 81"/>
          <p:cNvSpPr/>
          <p:nvPr/>
        </p:nvSpPr>
        <p:spPr bwMode="auto">
          <a:xfrm>
            <a:off x="1466961" y="4352719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3" name="Oval 82"/>
          <p:cNvSpPr/>
          <p:nvPr/>
        </p:nvSpPr>
        <p:spPr bwMode="auto">
          <a:xfrm>
            <a:off x="1669861" y="4568476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1891501" y="4847241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2114629" y="4568476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6" name="Oval 85"/>
          <p:cNvSpPr/>
          <p:nvPr/>
        </p:nvSpPr>
        <p:spPr bwMode="auto">
          <a:xfrm>
            <a:off x="2325281" y="4337644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7" name="Oval 86"/>
          <p:cNvSpPr/>
          <p:nvPr/>
        </p:nvSpPr>
        <p:spPr bwMode="auto">
          <a:xfrm>
            <a:off x="2533279" y="4618508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8" name="Oval 87"/>
          <p:cNvSpPr/>
          <p:nvPr/>
        </p:nvSpPr>
        <p:spPr bwMode="auto">
          <a:xfrm>
            <a:off x="2749049" y="484779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9" name="Oval 88"/>
          <p:cNvSpPr/>
          <p:nvPr/>
        </p:nvSpPr>
        <p:spPr bwMode="auto">
          <a:xfrm>
            <a:off x="2955890" y="4588449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0" name="Oval 89"/>
          <p:cNvSpPr/>
          <p:nvPr/>
        </p:nvSpPr>
        <p:spPr bwMode="auto">
          <a:xfrm>
            <a:off x="1266976" y="544469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1" name="Oval 90"/>
          <p:cNvSpPr/>
          <p:nvPr/>
        </p:nvSpPr>
        <p:spPr bwMode="auto">
          <a:xfrm>
            <a:off x="1465326" y="5221899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2" name="Oval 91"/>
          <p:cNvSpPr/>
          <p:nvPr/>
        </p:nvSpPr>
        <p:spPr bwMode="auto">
          <a:xfrm>
            <a:off x="1680689" y="5693727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3" name="Oval 92"/>
          <p:cNvSpPr/>
          <p:nvPr/>
        </p:nvSpPr>
        <p:spPr bwMode="auto">
          <a:xfrm>
            <a:off x="1908050" y="524334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4" name="Oval 93"/>
          <p:cNvSpPr/>
          <p:nvPr/>
        </p:nvSpPr>
        <p:spPr bwMode="auto">
          <a:xfrm>
            <a:off x="2115356" y="544469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5" name="Oval 94"/>
          <p:cNvSpPr/>
          <p:nvPr/>
        </p:nvSpPr>
        <p:spPr bwMode="auto">
          <a:xfrm>
            <a:off x="2327094" y="5617869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6" name="Oval 95"/>
          <p:cNvSpPr/>
          <p:nvPr/>
        </p:nvSpPr>
        <p:spPr bwMode="auto">
          <a:xfrm>
            <a:off x="2539230" y="5175602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7" name="Oval 96"/>
          <p:cNvSpPr/>
          <p:nvPr/>
        </p:nvSpPr>
        <p:spPr bwMode="auto">
          <a:xfrm>
            <a:off x="2757820" y="5682041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8" name="Oval 97"/>
          <p:cNvSpPr/>
          <p:nvPr/>
        </p:nvSpPr>
        <p:spPr bwMode="auto">
          <a:xfrm>
            <a:off x="2953330" y="539998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3381" y="2424581"/>
            <a:ext cx="1592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Fs = 8 Hz</a:t>
            </a:r>
            <a:endParaRPr lang="en-GB" dirty="0">
              <a:latin typeface="+mj-lt"/>
            </a:endParaRPr>
          </a:p>
        </p:txBody>
      </p:sp>
      <p:sp>
        <p:nvSpPr>
          <p:cNvPr id="99" name="Plus 98"/>
          <p:cNvSpPr/>
          <p:nvPr/>
        </p:nvSpPr>
        <p:spPr bwMode="auto">
          <a:xfrm>
            <a:off x="5126321" y="390716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00" name="Plus 99"/>
          <p:cNvSpPr/>
          <p:nvPr/>
        </p:nvSpPr>
        <p:spPr bwMode="auto">
          <a:xfrm>
            <a:off x="5133774" y="475383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01" name="Plus 100"/>
          <p:cNvSpPr/>
          <p:nvPr/>
        </p:nvSpPr>
        <p:spPr bwMode="auto">
          <a:xfrm>
            <a:off x="5140463" y="5617869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669525" y="6135687"/>
            <a:ext cx="85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etc..</a:t>
            </a:r>
            <a:endParaRPr lang="en-GB" dirty="0">
              <a:latin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817594" y="347139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1 Hz</a:t>
            </a:r>
            <a:endParaRPr lang="en-GB" dirty="0">
              <a:latin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817594" y="43823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2 Hz</a:t>
            </a:r>
            <a:endParaRPr lang="en-GB" dirty="0">
              <a:latin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817594" y="5228497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3 Hz</a:t>
            </a:r>
            <a:endParaRPr lang="en-GB" dirty="0">
              <a:latin typeface="+mn-lt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5885867" y="3491011"/>
            <a:ext cx="1698798" cy="2385767"/>
            <a:chOff x="6140428" y="3717032"/>
            <a:chExt cx="1698798" cy="2385767"/>
          </a:xfrm>
        </p:grpSpPr>
        <p:grpSp>
          <p:nvGrpSpPr>
            <p:cNvPr id="107" name="Group 106"/>
            <p:cNvGrpSpPr/>
            <p:nvPr/>
          </p:nvGrpSpPr>
          <p:grpSpPr>
            <a:xfrm>
              <a:off x="6143321" y="3717032"/>
              <a:ext cx="1695905" cy="1548552"/>
              <a:chOff x="5004048" y="4035959"/>
              <a:chExt cx="1695905" cy="1548552"/>
            </a:xfrm>
          </p:grpSpPr>
          <p:pic>
            <p:nvPicPr>
              <p:cNvPr id="112" name="Picture 11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4049" y="4035959"/>
                <a:ext cx="1670449" cy="711338"/>
              </a:xfrm>
              <a:prstGeom prst="rect">
                <a:avLst/>
              </a:prstGeom>
            </p:spPr>
          </p:pic>
          <p:grpSp>
            <p:nvGrpSpPr>
              <p:cNvPr id="113" name="Group 112"/>
              <p:cNvGrpSpPr/>
              <p:nvPr/>
            </p:nvGrpSpPr>
            <p:grpSpPr>
              <a:xfrm>
                <a:off x="5004048" y="4873173"/>
                <a:ext cx="1695905" cy="711338"/>
                <a:chOff x="3851920" y="5517232"/>
                <a:chExt cx="3304840" cy="711338"/>
              </a:xfrm>
            </p:grpSpPr>
            <p:pic>
              <p:nvPicPr>
                <p:cNvPr id="114" name="Picture 11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1920" y="5517232"/>
                  <a:ext cx="1670449" cy="711338"/>
                </a:xfrm>
                <a:prstGeom prst="rect">
                  <a:avLst/>
                </a:prstGeom>
              </p:spPr>
            </p:pic>
            <p:pic>
              <p:nvPicPr>
                <p:cNvPr id="115" name="Picture 11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6311" y="5517232"/>
                  <a:ext cx="1670449" cy="7113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08" name="Group 107"/>
            <p:cNvGrpSpPr/>
            <p:nvPr/>
          </p:nvGrpSpPr>
          <p:grpSpPr>
            <a:xfrm>
              <a:off x="6140428" y="5391461"/>
              <a:ext cx="1698798" cy="711338"/>
              <a:chOff x="6140428" y="5391461"/>
              <a:chExt cx="1275457" cy="711338"/>
            </a:xfrm>
          </p:grpSpPr>
          <p:pic>
            <p:nvPicPr>
              <p:cNvPr id="109" name="Picture 10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40428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110" name="Picture 10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63771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3204" y="5391461"/>
                <a:ext cx="432681" cy="711338"/>
              </a:xfrm>
              <a:prstGeom prst="rect">
                <a:avLst/>
              </a:prstGeom>
            </p:spPr>
          </p:pic>
        </p:grpSp>
      </p:grpSp>
      <p:cxnSp>
        <p:nvCxnSpPr>
          <p:cNvPr id="117" name="Straight Connector 116"/>
          <p:cNvCxnSpPr/>
          <p:nvPr/>
        </p:nvCxnSpPr>
        <p:spPr bwMode="auto">
          <a:xfrm>
            <a:off x="5885867" y="2951129"/>
            <a:ext cx="0" cy="31421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/>
          <p:cNvCxnSpPr/>
          <p:nvPr/>
        </p:nvCxnSpPr>
        <p:spPr bwMode="auto">
          <a:xfrm>
            <a:off x="7594225" y="2951129"/>
            <a:ext cx="0" cy="31421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6740047" y="2951129"/>
            <a:ext cx="0" cy="31421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>
            <a:off x="6312957" y="2951129"/>
            <a:ext cx="0" cy="31421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/>
          <p:cNvCxnSpPr/>
          <p:nvPr/>
        </p:nvCxnSpPr>
        <p:spPr bwMode="auto">
          <a:xfrm>
            <a:off x="7167137" y="2951129"/>
            <a:ext cx="0" cy="31421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Oval 125"/>
          <p:cNvSpPr/>
          <p:nvPr/>
        </p:nvSpPr>
        <p:spPr bwMode="auto">
          <a:xfrm>
            <a:off x="5846401" y="377162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28" name="Oval 127"/>
          <p:cNvSpPr/>
          <p:nvPr/>
        </p:nvSpPr>
        <p:spPr bwMode="auto">
          <a:xfrm>
            <a:off x="6271606" y="349834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0" name="Oval 129"/>
          <p:cNvSpPr/>
          <p:nvPr/>
        </p:nvSpPr>
        <p:spPr bwMode="auto">
          <a:xfrm>
            <a:off x="6694781" y="377162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2" name="Oval 131"/>
          <p:cNvSpPr/>
          <p:nvPr/>
        </p:nvSpPr>
        <p:spPr bwMode="auto">
          <a:xfrm>
            <a:off x="7133323" y="402531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4" name="Oval 133"/>
          <p:cNvSpPr/>
          <p:nvPr/>
        </p:nvSpPr>
        <p:spPr bwMode="auto">
          <a:xfrm>
            <a:off x="7532755" y="372691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5" name="Oval 134"/>
          <p:cNvSpPr/>
          <p:nvPr/>
        </p:nvSpPr>
        <p:spPr bwMode="auto">
          <a:xfrm>
            <a:off x="5853745" y="455407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7" name="Oval 136"/>
          <p:cNvSpPr/>
          <p:nvPr/>
        </p:nvSpPr>
        <p:spPr bwMode="auto">
          <a:xfrm>
            <a:off x="6256630" y="4568476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9" name="Oval 138"/>
          <p:cNvSpPr/>
          <p:nvPr/>
        </p:nvSpPr>
        <p:spPr bwMode="auto">
          <a:xfrm>
            <a:off x="6701398" y="4568476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41" name="Oval 140"/>
          <p:cNvSpPr/>
          <p:nvPr/>
        </p:nvSpPr>
        <p:spPr bwMode="auto">
          <a:xfrm>
            <a:off x="7120048" y="4618508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43" name="Oval 142"/>
          <p:cNvSpPr/>
          <p:nvPr/>
        </p:nvSpPr>
        <p:spPr bwMode="auto">
          <a:xfrm>
            <a:off x="7542659" y="4588449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44" name="Oval 143"/>
          <p:cNvSpPr/>
          <p:nvPr/>
        </p:nvSpPr>
        <p:spPr bwMode="auto">
          <a:xfrm>
            <a:off x="5853745" y="544469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46" name="Oval 145"/>
          <p:cNvSpPr/>
          <p:nvPr/>
        </p:nvSpPr>
        <p:spPr bwMode="auto">
          <a:xfrm>
            <a:off x="6267458" y="5693727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48" name="Oval 147"/>
          <p:cNvSpPr/>
          <p:nvPr/>
        </p:nvSpPr>
        <p:spPr bwMode="auto">
          <a:xfrm>
            <a:off x="6702125" y="544469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50" name="Oval 149"/>
          <p:cNvSpPr/>
          <p:nvPr/>
        </p:nvSpPr>
        <p:spPr bwMode="auto">
          <a:xfrm>
            <a:off x="7125999" y="5175602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52" name="Oval 151"/>
          <p:cNvSpPr/>
          <p:nvPr/>
        </p:nvSpPr>
        <p:spPr bwMode="auto">
          <a:xfrm>
            <a:off x="7540099" y="539998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940150" y="2424581"/>
            <a:ext cx="1592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Fs = 4 Hz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22447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115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17178" y="5148483"/>
            <a:ext cx="1670449" cy="711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 slides: Aliasing/</a:t>
            </a:r>
            <a:r>
              <a:rPr lang="en-GB" dirty="0" err="1"/>
              <a:t>Nyquist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limiting the maximum frequency?</a:t>
            </a:r>
            <a:endParaRPr lang="en-GB" dirty="0"/>
          </a:p>
        </p:txBody>
      </p:sp>
      <p:sp>
        <p:nvSpPr>
          <p:cNvPr id="17" name="Plus 16"/>
          <p:cNvSpPr/>
          <p:nvPr/>
        </p:nvSpPr>
        <p:spPr bwMode="auto">
          <a:xfrm>
            <a:off x="539552" y="390716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8" name="Plus 17"/>
          <p:cNvSpPr/>
          <p:nvPr/>
        </p:nvSpPr>
        <p:spPr bwMode="auto">
          <a:xfrm>
            <a:off x="547005" y="475383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9" name="Plus 18"/>
          <p:cNvSpPr/>
          <p:nvPr/>
        </p:nvSpPr>
        <p:spPr bwMode="auto">
          <a:xfrm>
            <a:off x="553694" y="5617869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82756" y="6135687"/>
            <a:ext cx="85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etc..</a:t>
            </a:r>
            <a:endParaRPr lang="en-GB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30825" y="347139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1 Hz</a:t>
            </a:r>
            <a:endParaRPr lang="en-GB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0825" y="43823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2 Hz</a:t>
            </a:r>
            <a:endParaRPr lang="en-GB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0825" y="5228497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3 Hz</a:t>
            </a:r>
            <a:endParaRPr lang="en-GB" dirty="0">
              <a:latin typeface="+mn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299098" y="3491011"/>
            <a:ext cx="1698798" cy="2385767"/>
            <a:chOff x="6140428" y="3717032"/>
            <a:chExt cx="1698798" cy="2385767"/>
          </a:xfrm>
        </p:grpSpPr>
        <p:grpSp>
          <p:nvGrpSpPr>
            <p:cNvPr id="34" name="Group 33"/>
            <p:cNvGrpSpPr/>
            <p:nvPr/>
          </p:nvGrpSpPr>
          <p:grpSpPr>
            <a:xfrm>
              <a:off x="6143321" y="3717032"/>
              <a:ext cx="1695905" cy="1548552"/>
              <a:chOff x="5004048" y="4035959"/>
              <a:chExt cx="1695905" cy="1548552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4049" y="4035959"/>
                <a:ext cx="1670449" cy="711338"/>
              </a:xfrm>
              <a:prstGeom prst="rect">
                <a:avLst/>
              </a:prstGeom>
            </p:spPr>
          </p:pic>
          <p:grpSp>
            <p:nvGrpSpPr>
              <p:cNvPr id="40" name="Group 39"/>
              <p:cNvGrpSpPr/>
              <p:nvPr/>
            </p:nvGrpSpPr>
            <p:grpSpPr>
              <a:xfrm>
                <a:off x="5004048" y="4873173"/>
                <a:ext cx="1695905" cy="711338"/>
                <a:chOff x="3851920" y="5517232"/>
                <a:chExt cx="3304840" cy="711338"/>
              </a:xfrm>
            </p:grpSpPr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1920" y="5517232"/>
                  <a:ext cx="1670449" cy="711338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6311" y="5517232"/>
                  <a:ext cx="1670449" cy="7113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5" name="Group 34"/>
            <p:cNvGrpSpPr/>
            <p:nvPr/>
          </p:nvGrpSpPr>
          <p:grpSpPr>
            <a:xfrm>
              <a:off x="6140428" y="5391461"/>
              <a:ext cx="1698798" cy="711338"/>
              <a:chOff x="6140428" y="5391461"/>
              <a:chExt cx="1275457" cy="711338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40428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63771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3204" y="5391461"/>
                <a:ext cx="432681" cy="711338"/>
              </a:xfrm>
              <a:prstGeom prst="rect">
                <a:avLst/>
              </a:prstGeom>
            </p:spPr>
          </p:pic>
        </p:grpSp>
      </p:grpSp>
      <p:grpSp>
        <p:nvGrpSpPr>
          <p:cNvPr id="4" name="Group 3"/>
          <p:cNvGrpSpPr/>
          <p:nvPr/>
        </p:nvGrpSpPr>
        <p:grpSpPr>
          <a:xfrm>
            <a:off x="1299098" y="2951129"/>
            <a:ext cx="1708358" cy="3142167"/>
            <a:chOff x="1299098" y="2631515"/>
            <a:chExt cx="1708358" cy="3456384"/>
          </a:xfrm>
        </p:grpSpPr>
        <p:cxnSp>
          <p:nvCxnSpPr>
            <p:cNvPr id="61" name="Straight Connector 60"/>
            <p:cNvCxnSpPr/>
            <p:nvPr/>
          </p:nvCxnSpPr>
          <p:spPr bwMode="auto">
            <a:xfrm>
              <a:off x="1299098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>
              <a:off x="3007456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2153278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>
              <a:off x="1726188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>
              <a:off x="2580368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2366823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2793913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1939733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>
              <a:off x="1512643" y="2631515"/>
              <a:ext cx="0" cy="34563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Oval 4"/>
          <p:cNvSpPr/>
          <p:nvPr/>
        </p:nvSpPr>
        <p:spPr bwMode="auto">
          <a:xfrm>
            <a:off x="1259632" y="377162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1459617" y="3570271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1684837" y="349834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1900706" y="357027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2108012" y="377162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2312804" y="3980602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8" name="Oval 77"/>
          <p:cNvSpPr/>
          <p:nvPr/>
        </p:nvSpPr>
        <p:spPr bwMode="auto">
          <a:xfrm>
            <a:off x="2546554" y="402531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2750477" y="393589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2945986" y="372691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1266976" y="455407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2" name="Oval 81"/>
          <p:cNvSpPr/>
          <p:nvPr/>
        </p:nvSpPr>
        <p:spPr bwMode="auto">
          <a:xfrm>
            <a:off x="1466961" y="4352719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3" name="Oval 82"/>
          <p:cNvSpPr/>
          <p:nvPr/>
        </p:nvSpPr>
        <p:spPr bwMode="auto">
          <a:xfrm>
            <a:off x="1669861" y="4568476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1891501" y="4847241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2114629" y="4568476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6" name="Oval 85"/>
          <p:cNvSpPr/>
          <p:nvPr/>
        </p:nvSpPr>
        <p:spPr bwMode="auto">
          <a:xfrm>
            <a:off x="2325281" y="4337644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7" name="Oval 86"/>
          <p:cNvSpPr/>
          <p:nvPr/>
        </p:nvSpPr>
        <p:spPr bwMode="auto">
          <a:xfrm>
            <a:off x="2533279" y="4618508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8" name="Oval 87"/>
          <p:cNvSpPr/>
          <p:nvPr/>
        </p:nvSpPr>
        <p:spPr bwMode="auto">
          <a:xfrm>
            <a:off x="2749049" y="484779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89" name="Oval 88"/>
          <p:cNvSpPr/>
          <p:nvPr/>
        </p:nvSpPr>
        <p:spPr bwMode="auto">
          <a:xfrm>
            <a:off x="2955890" y="4588449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0" name="Oval 89"/>
          <p:cNvSpPr/>
          <p:nvPr/>
        </p:nvSpPr>
        <p:spPr bwMode="auto">
          <a:xfrm>
            <a:off x="1266976" y="544469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1" name="Oval 90"/>
          <p:cNvSpPr/>
          <p:nvPr/>
        </p:nvSpPr>
        <p:spPr bwMode="auto">
          <a:xfrm>
            <a:off x="1465326" y="5221899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2" name="Oval 91"/>
          <p:cNvSpPr/>
          <p:nvPr/>
        </p:nvSpPr>
        <p:spPr bwMode="auto">
          <a:xfrm>
            <a:off x="1680689" y="5693727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3" name="Oval 92"/>
          <p:cNvSpPr/>
          <p:nvPr/>
        </p:nvSpPr>
        <p:spPr bwMode="auto">
          <a:xfrm>
            <a:off x="1908050" y="524334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4" name="Oval 93"/>
          <p:cNvSpPr/>
          <p:nvPr/>
        </p:nvSpPr>
        <p:spPr bwMode="auto">
          <a:xfrm>
            <a:off x="2115356" y="544469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5" name="Oval 94"/>
          <p:cNvSpPr/>
          <p:nvPr/>
        </p:nvSpPr>
        <p:spPr bwMode="auto">
          <a:xfrm>
            <a:off x="2327094" y="5617869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6" name="Oval 95"/>
          <p:cNvSpPr/>
          <p:nvPr/>
        </p:nvSpPr>
        <p:spPr bwMode="auto">
          <a:xfrm>
            <a:off x="2539230" y="5175602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7" name="Oval 96"/>
          <p:cNvSpPr/>
          <p:nvPr/>
        </p:nvSpPr>
        <p:spPr bwMode="auto">
          <a:xfrm>
            <a:off x="2757820" y="5682041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98" name="Oval 97"/>
          <p:cNvSpPr/>
          <p:nvPr/>
        </p:nvSpPr>
        <p:spPr bwMode="auto">
          <a:xfrm>
            <a:off x="2953330" y="539998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3381" y="2424581"/>
            <a:ext cx="1592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Fs = 8 Hz</a:t>
            </a:r>
            <a:endParaRPr lang="en-GB" dirty="0">
              <a:latin typeface="+mj-lt"/>
            </a:endParaRPr>
          </a:p>
        </p:txBody>
      </p:sp>
      <p:sp>
        <p:nvSpPr>
          <p:cNvPr id="99" name="Plus 98"/>
          <p:cNvSpPr/>
          <p:nvPr/>
        </p:nvSpPr>
        <p:spPr bwMode="auto">
          <a:xfrm>
            <a:off x="5126321" y="390716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00" name="Plus 99"/>
          <p:cNvSpPr/>
          <p:nvPr/>
        </p:nvSpPr>
        <p:spPr bwMode="auto">
          <a:xfrm>
            <a:off x="5133774" y="4753837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01" name="Plus 100"/>
          <p:cNvSpPr/>
          <p:nvPr/>
        </p:nvSpPr>
        <p:spPr bwMode="auto">
          <a:xfrm>
            <a:off x="5140463" y="5617869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669525" y="6135687"/>
            <a:ext cx="85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etc..</a:t>
            </a:r>
            <a:endParaRPr lang="en-GB" dirty="0">
              <a:latin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817594" y="347139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1 Hz</a:t>
            </a:r>
            <a:endParaRPr lang="en-GB" dirty="0">
              <a:latin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817594" y="43823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2 Hz</a:t>
            </a:r>
            <a:endParaRPr lang="en-GB" dirty="0">
              <a:latin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676814" y="5228497"/>
            <a:ext cx="1467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3 Hz</a:t>
            </a:r>
          </a:p>
          <a:p>
            <a:r>
              <a:rPr lang="en-GB" dirty="0" smtClean="0">
                <a:solidFill>
                  <a:srgbClr val="0070C0"/>
                </a:solidFill>
                <a:latin typeface="+mn-lt"/>
              </a:rPr>
              <a:t>Or 1 Hz?</a:t>
            </a:r>
            <a:endParaRPr lang="en-GB" dirty="0">
              <a:solidFill>
                <a:srgbClr val="0070C0"/>
              </a:solidFill>
              <a:latin typeface="+mn-lt"/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5888760" y="3491011"/>
            <a:ext cx="1695905" cy="1548552"/>
            <a:chOff x="5004048" y="4035959"/>
            <a:chExt cx="1695905" cy="1548552"/>
          </a:xfrm>
        </p:grpSpPr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049" y="4035959"/>
              <a:ext cx="1670449" cy="711338"/>
            </a:xfrm>
            <a:prstGeom prst="rect">
              <a:avLst/>
            </a:prstGeom>
          </p:spPr>
        </p:pic>
        <p:grpSp>
          <p:nvGrpSpPr>
            <p:cNvPr id="113" name="Group 112"/>
            <p:cNvGrpSpPr/>
            <p:nvPr/>
          </p:nvGrpSpPr>
          <p:grpSpPr>
            <a:xfrm>
              <a:off x="5004048" y="4873173"/>
              <a:ext cx="1695905" cy="711338"/>
              <a:chOff x="3851920" y="5517232"/>
              <a:chExt cx="3304840" cy="711338"/>
            </a:xfrm>
          </p:grpSpPr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51920" y="5517232"/>
                <a:ext cx="1670449" cy="711338"/>
              </a:xfrm>
              <a:prstGeom prst="rect">
                <a:avLst/>
              </a:prstGeom>
            </p:spPr>
          </p:pic>
          <p:pic>
            <p:nvPicPr>
              <p:cNvPr id="115" name="Picture 11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86311" y="5517232"/>
                <a:ext cx="1670449" cy="711338"/>
              </a:xfrm>
              <a:prstGeom prst="rect">
                <a:avLst/>
              </a:prstGeom>
            </p:spPr>
          </p:pic>
        </p:grpSp>
      </p:grpSp>
      <p:cxnSp>
        <p:nvCxnSpPr>
          <p:cNvPr id="117" name="Straight Connector 116"/>
          <p:cNvCxnSpPr/>
          <p:nvPr/>
        </p:nvCxnSpPr>
        <p:spPr bwMode="auto">
          <a:xfrm>
            <a:off x="5885867" y="2951129"/>
            <a:ext cx="0" cy="31421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/>
          <p:cNvCxnSpPr/>
          <p:nvPr/>
        </p:nvCxnSpPr>
        <p:spPr bwMode="auto">
          <a:xfrm>
            <a:off x="7594225" y="2951129"/>
            <a:ext cx="0" cy="31421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6740047" y="2951129"/>
            <a:ext cx="0" cy="31421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>
            <a:off x="6312957" y="2951129"/>
            <a:ext cx="0" cy="31421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/>
          <p:cNvCxnSpPr/>
          <p:nvPr/>
        </p:nvCxnSpPr>
        <p:spPr bwMode="auto">
          <a:xfrm>
            <a:off x="7167137" y="2951129"/>
            <a:ext cx="0" cy="31421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Oval 125"/>
          <p:cNvSpPr/>
          <p:nvPr/>
        </p:nvSpPr>
        <p:spPr bwMode="auto">
          <a:xfrm>
            <a:off x="5846401" y="377162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28" name="Oval 127"/>
          <p:cNvSpPr/>
          <p:nvPr/>
        </p:nvSpPr>
        <p:spPr bwMode="auto">
          <a:xfrm>
            <a:off x="6271606" y="3498340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0" name="Oval 129"/>
          <p:cNvSpPr/>
          <p:nvPr/>
        </p:nvSpPr>
        <p:spPr bwMode="auto">
          <a:xfrm>
            <a:off x="6694781" y="377162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2" name="Oval 131"/>
          <p:cNvSpPr/>
          <p:nvPr/>
        </p:nvSpPr>
        <p:spPr bwMode="auto">
          <a:xfrm>
            <a:off x="7133323" y="402531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4" name="Oval 133"/>
          <p:cNvSpPr/>
          <p:nvPr/>
        </p:nvSpPr>
        <p:spPr bwMode="auto">
          <a:xfrm>
            <a:off x="7532755" y="372691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5" name="Oval 134"/>
          <p:cNvSpPr/>
          <p:nvPr/>
        </p:nvSpPr>
        <p:spPr bwMode="auto">
          <a:xfrm>
            <a:off x="5853745" y="455407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7" name="Oval 136"/>
          <p:cNvSpPr/>
          <p:nvPr/>
        </p:nvSpPr>
        <p:spPr bwMode="auto">
          <a:xfrm>
            <a:off x="6256630" y="4568476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39" name="Oval 138"/>
          <p:cNvSpPr/>
          <p:nvPr/>
        </p:nvSpPr>
        <p:spPr bwMode="auto">
          <a:xfrm>
            <a:off x="6701398" y="4568476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41" name="Oval 140"/>
          <p:cNvSpPr/>
          <p:nvPr/>
        </p:nvSpPr>
        <p:spPr bwMode="auto">
          <a:xfrm>
            <a:off x="7120048" y="4618508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43" name="Oval 142"/>
          <p:cNvSpPr/>
          <p:nvPr/>
        </p:nvSpPr>
        <p:spPr bwMode="auto">
          <a:xfrm>
            <a:off x="7542659" y="4588449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44" name="Oval 143"/>
          <p:cNvSpPr/>
          <p:nvPr/>
        </p:nvSpPr>
        <p:spPr bwMode="auto">
          <a:xfrm>
            <a:off x="5853745" y="544469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46" name="Oval 145"/>
          <p:cNvSpPr/>
          <p:nvPr/>
        </p:nvSpPr>
        <p:spPr bwMode="auto">
          <a:xfrm>
            <a:off x="6267458" y="5693727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48" name="Oval 147"/>
          <p:cNvSpPr/>
          <p:nvPr/>
        </p:nvSpPr>
        <p:spPr bwMode="auto">
          <a:xfrm>
            <a:off x="6702125" y="5444695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50" name="Oval 149"/>
          <p:cNvSpPr/>
          <p:nvPr/>
        </p:nvSpPr>
        <p:spPr bwMode="auto">
          <a:xfrm>
            <a:off x="7125999" y="5175602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52" name="Oval 151"/>
          <p:cNvSpPr/>
          <p:nvPr/>
        </p:nvSpPr>
        <p:spPr bwMode="auto">
          <a:xfrm>
            <a:off x="7540099" y="5399983"/>
            <a:ext cx="86405" cy="89423"/>
          </a:xfrm>
          <a:prstGeom prst="ellipse">
            <a:avLst/>
          </a:prstGeom>
          <a:solidFill>
            <a:srgbClr val="0070C0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940150" y="2424581"/>
            <a:ext cx="1592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Fs = 4 Hz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9538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 first: check that everything works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Plug in headphones/earphones</a:t>
            </a:r>
          </a:p>
          <a:p>
            <a:endParaRPr lang="en-GB" dirty="0"/>
          </a:p>
          <a:p>
            <a:r>
              <a:rPr lang="en-GB" dirty="0" smtClean="0"/>
              <a:t>Run script:  </a:t>
            </a:r>
          </a:p>
          <a:p>
            <a:endParaRPr lang="en-GB" dirty="0"/>
          </a:p>
          <a:p>
            <a:r>
              <a:rPr lang="en-GB" dirty="0" smtClean="0"/>
              <a:t>Change the number of channels in the vocoder to make it easy/hard to understand the speech content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23584" y="2636912"/>
            <a:ext cx="326058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dirty="0" smtClean="0">
                <a:latin typeface="Consolas" panose="020B0609020204030204" pitchFamily="49" charset="0"/>
                <a:cs typeface="Mongolian Baiti" panose="03000500000000000000" pitchFamily="66" charset="0"/>
              </a:rPr>
              <a:t>vocoder_CBU_2018.m</a:t>
            </a:r>
            <a:endParaRPr lang="en-GB" dirty="0">
              <a:latin typeface="Consolas" panose="020B0609020204030204" pitchFamily="49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9588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 1: Explore a (time) signal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83445285"/>
              </p:ext>
            </p:extLst>
          </p:nvPr>
        </p:nvGraphicFramePr>
        <p:xfrm>
          <a:off x="952550" y="1772816"/>
          <a:ext cx="716270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98034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Theory: explore properties of a signal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Typical exploratory analysis for time signals (such as speech, EEG channel):</a:t>
            </a:r>
          </a:p>
          <a:p>
            <a:pPr lvl="1"/>
            <a:r>
              <a:rPr lang="en-GB" sz="1800" dirty="0" smtClean="0"/>
              <a:t>Plot in the time domain</a:t>
            </a:r>
          </a:p>
          <a:p>
            <a:pPr marL="457200" lvl="1" indent="0">
              <a:buNone/>
            </a:pPr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Plot in the frequency domain</a:t>
            </a:r>
            <a:endParaRPr lang="en-GB" sz="1800" dirty="0"/>
          </a:p>
          <a:p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4355976" y="2224149"/>
            <a:ext cx="2160240" cy="1584781"/>
          </a:xfrm>
          <a:prstGeom prst="roundRect">
            <a:avLst>
              <a:gd name="adj" fmla="val 10000"/>
            </a:avLst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TextBox 10"/>
          <p:cNvSpPr txBox="1"/>
          <p:nvPr/>
        </p:nvSpPr>
        <p:spPr>
          <a:xfrm rot="16200000">
            <a:off x="3281690" y="279625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amplitude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716016" y="3769367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149600" y="4340748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</a:t>
            </a:r>
            <a:endParaRPr lang="en-GB" dirty="0"/>
          </a:p>
        </p:txBody>
      </p:sp>
      <p:sp>
        <p:nvSpPr>
          <p:cNvPr id="26" name="Rounded Rectangle 25"/>
          <p:cNvSpPr/>
          <p:nvPr/>
        </p:nvSpPr>
        <p:spPr>
          <a:xfrm>
            <a:off x="6578714" y="2826575"/>
            <a:ext cx="2470220" cy="1512168"/>
          </a:xfrm>
          <a:prstGeom prst="roundRect">
            <a:avLst>
              <a:gd name="adj" fmla="val 10000"/>
            </a:avLst>
          </a:prstGeom>
          <a:blipFill rotWithShape="0">
            <a:blip r:embed="rId3"/>
            <a:stretch>
              <a:fillRect/>
            </a:stretch>
          </a:blipFill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2" name="Picture 11" descr="Fig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0" t="59508" r="7630" b="6026"/>
          <a:stretch/>
        </p:blipFill>
        <p:spPr>
          <a:xfrm>
            <a:off x="4991165" y="4806593"/>
            <a:ext cx="2762070" cy="1602001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5439027" y="636983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Frequency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3758717" y="5310909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amplitude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3641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domain exploration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One tricky bit: creating the time axis</a:t>
            </a:r>
          </a:p>
          <a:p>
            <a:endParaRPr lang="en-GB" sz="1800" dirty="0"/>
          </a:p>
          <a:p>
            <a:r>
              <a:rPr lang="en-GB" sz="1800" dirty="0" smtClean="0"/>
              <a:t>Loading a digital signal gives</a:t>
            </a:r>
          </a:p>
          <a:p>
            <a:pPr lvl="1"/>
            <a:r>
              <a:rPr lang="en-GB" sz="1800" dirty="0" smtClean="0">
                <a:solidFill>
                  <a:srgbClr val="0070C0"/>
                </a:solidFill>
              </a:rPr>
              <a:t>N values</a:t>
            </a:r>
            <a:r>
              <a:rPr lang="en-GB" sz="1800" dirty="0" smtClean="0"/>
              <a:t>, with N the number of points in the signal</a:t>
            </a:r>
            <a:endParaRPr lang="en-GB" sz="1800" dirty="0"/>
          </a:p>
          <a:p>
            <a:pPr lvl="1"/>
            <a:r>
              <a:rPr lang="en-GB" sz="1800" dirty="0" smtClean="0">
                <a:solidFill>
                  <a:srgbClr val="0070C0"/>
                </a:solidFill>
              </a:rPr>
              <a:t>Fs</a:t>
            </a:r>
            <a:r>
              <a:rPr lang="en-GB" sz="1800" dirty="0" smtClean="0"/>
              <a:t>, sampling frequency in Hz (with 1/Fs the period between two points)</a:t>
            </a:r>
          </a:p>
          <a:p>
            <a:pPr marL="0" indent="0">
              <a:buNone/>
            </a:pPr>
            <a:r>
              <a:rPr lang="en-GB" sz="1800" dirty="0" smtClean="0"/>
              <a:t>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4797152"/>
            <a:ext cx="282853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latin typeface="Consolas" panose="020B0609020204030204" pitchFamily="49" charset="0"/>
                <a:cs typeface="Mongolian Baiti" panose="03000500000000000000" pitchFamily="66" charset="0"/>
              </a:rPr>
              <a:t>plot(signal)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4716016" y="5903814"/>
            <a:ext cx="3312368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4742392" y="3933056"/>
            <a:ext cx="0" cy="200398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Freeform 8"/>
          <p:cNvSpPr/>
          <p:nvPr/>
        </p:nvSpPr>
        <p:spPr bwMode="auto">
          <a:xfrm>
            <a:off x="4954860" y="4484077"/>
            <a:ext cx="2857500" cy="1072661"/>
          </a:xfrm>
          <a:custGeom>
            <a:avLst/>
            <a:gdLst>
              <a:gd name="connsiteX0" fmla="*/ 0 w 2857500"/>
              <a:gd name="connsiteY0" fmla="*/ 1072661 h 1072661"/>
              <a:gd name="connsiteX1" fmla="*/ 465992 w 2857500"/>
              <a:gd name="connsiteY1" fmla="*/ 553915 h 1072661"/>
              <a:gd name="connsiteX2" fmla="*/ 1055077 w 2857500"/>
              <a:gd name="connsiteY2" fmla="*/ 835269 h 1072661"/>
              <a:gd name="connsiteX3" fmla="*/ 1696915 w 2857500"/>
              <a:gd name="connsiteY3" fmla="*/ 0 h 1072661"/>
              <a:gd name="connsiteX4" fmla="*/ 2171700 w 2857500"/>
              <a:gd name="connsiteY4" fmla="*/ 413238 h 1072661"/>
              <a:gd name="connsiteX5" fmla="*/ 2857500 w 2857500"/>
              <a:gd name="connsiteY5" fmla="*/ 87923 h 107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57500" h="1072661">
                <a:moveTo>
                  <a:pt x="0" y="1072661"/>
                </a:moveTo>
                <a:lnTo>
                  <a:pt x="465992" y="553915"/>
                </a:lnTo>
                <a:lnTo>
                  <a:pt x="1055077" y="835269"/>
                </a:lnTo>
                <a:lnTo>
                  <a:pt x="1696915" y="0"/>
                </a:lnTo>
                <a:lnTo>
                  <a:pt x="2171700" y="413238"/>
                </a:lnTo>
                <a:lnTo>
                  <a:pt x="2857500" y="87923"/>
                </a:ln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4954860" y="5556738"/>
            <a:ext cx="0" cy="5365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7812360" y="4581128"/>
            <a:ext cx="0" cy="151216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774840" y="609329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nsolas" panose="020B0609020204030204" pitchFamily="49" charset="0"/>
              </a:rPr>
              <a:t>1</a:t>
            </a:r>
            <a:endParaRPr lang="en-GB" dirty="0">
              <a:latin typeface="Consolas" panose="020B0609020204030204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32340" y="609530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nsolas" panose="020B0609020204030204" pitchFamily="49" charset="0"/>
              </a:rPr>
              <a:t>N</a:t>
            </a:r>
            <a:endParaRPr lang="en-GB" dirty="0">
              <a:latin typeface="Consolas" panose="020B0609020204030204" pitchFamily="49" charset="0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5436096" y="4725144"/>
            <a:ext cx="576064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256076" y="413700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nsolas" panose="020B0609020204030204" pitchFamily="49" charset="0"/>
              </a:rPr>
              <a:t>1</a:t>
            </a:r>
            <a:endParaRPr lang="en-GB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6043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domain exploration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One tricky bit: creating the time axis</a:t>
            </a:r>
          </a:p>
          <a:p>
            <a:endParaRPr lang="en-GB" sz="1800" dirty="0"/>
          </a:p>
          <a:p>
            <a:r>
              <a:rPr lang="en-GB" sz="1800" dirty="0" smtClean="0"/>
              <a:t>Loading a digital signal gives</a:t>
            </a:r>
          </a:p>
          <a:p>
            <a:pPr lvl="1"/>
            <a:r>
              <a:rPr lang="en-GB" sz="1800" dirty="0" smtClean="0">
                <a:solidFill>
                  <a:srgbClr val="0070C0"/>
                </a:solidFill>
              </a:rPr>
              <a:t>N values</a:t>
            </a:r>
            <a:r>
              <a:rPr lang="en-GB" sz="1800" dirty="0" smtClean="0"/>
              <a:t>, with N the number of points in the signal</a:t>
            </a:r>
            <a:endParaRPr lang="en-GB" sz="1800" dirty="0"/>
          </a:p>
          <a:p>
            <a:pPr lvl="1"/>
            <a:r>
              <a:rPr lang="en-GB" sz="1800" dirty="0" smtClean="0">
                <a:solidFill>
                  <a:srgbClr val="0070C0"/>
                </a:solidFill>
              </a:rPr>
              <a:t>Fs</a:t>
            </a:r>
            <a:r>
              <a:rPr lang="en-GB" sz="1800" dirty="0" smtClean="0"/>
              <a:t>, sampling frequency in Hz (with 1/Fs the period between two points)</a:t>
            </a:r>
          </a:p>
          <a:p>
            <a:pPr lvl="1"/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15616" y="4797152"/>
            <a:ext cx="282853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dirty="0" smtClean="0">
                <a:latin typeface="Consolas" panose="020B0609020204030204" pitchFamily="49" charset="0"/>
                <a:cs typeface="Mongolian Baiti" panose="03000500000000000000" pitchFamily="66" charset="0"/>
              </a:rPr>
              <a:t>plot(</a:t>
            </a:r>
            <a:r>
              <a:rPr lang="en-GB" dirty="0" smtClean="0">
                <a:solidFill>
                  <a:srgbClr val="0070C0"/>
                </a:solidFill>
                <a:latin typeface="Consolas" panose="020B0609020204030204" pitchFamily="49" charset="0"/>
                <a:cs typeface="Mongolian Baiti" panose="03000500000000000000" pitchFamily="66" charset="0"/>
              </a:rPr>
              <a:t>t,</a:t>
            </a:r>
            <a:r>
              <a:rPr lang="en-GB" dirty="0" smtClean="0">
                <a:latin typeface="Consolas" panose="020B0609020204030204" pitchFamily="49" charset="0"/>
                <a:cs typeface="Mongolian Baiti" panose="03000500000000000000" pitchFamily="66" charset="0"/>
              </a:rPr>
              <a:t> signal</a:t>
            </a:r>
            <a:r>
              <a:rPr lang="en-GB" dirty="0">
                <a:latin typeface="Consolas" panose="020B0609020204030204" pitchFamily="49" charset="0"/>
                <a:cs typeface="Mongolian Baiti" panose="03000500000000000000" pitchFamily="66" charset="0"/>
              </a:rPr>
              <a:t>)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4716016" y="5903814"/>
            <a:ext cx="3312368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4742392" y="3933056"/>
            <a:ext cx="0" cy="200398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Freeform 8"/>
          <p:cNvSpPr/>
          <p:nvPr/>
        </p:nvSpPr>
        <p:spPr bwMode="auto">
          <a:xfrm>
            <a:off x="4954860" y="4484077"/>
            <a:ext cx="2857500" cy="1072661"/>
          </a:xfrm>
          <a:custGeom>
            <a:avLst/>
            <a:gdLst>
              <a:gd name="connsiteX0" fmla="*/ 0 w 2857500"/>
              <a:gd name="connsiteY0" fmla="*/ 1072661 h 1072661"/>
              <a:gd name="connsiteX1" fmla="*/ 465992 w 2857500"/>
              <a:gd name="connsiteY1" fmla="*/ 553915 h 1072661"/>
              <a:gd name="connsiteX2" fmla="*/ 1055077 w 2857500"/>
              <a:gd name="connsiteY2" fmla="*/ 835269 h 1072661"/>
              <a:gd name="connsiteX3" fmla="*/ 1696915 w 2857500"/>
              <a:gd name="connsiteY3" fmla="*/ 0 h 1072661"/>
              <a:gd name="connsiteX4" fmla="*/ 2171700 w 2857500"/>
              <a:gd name="connsiteY4" fmla="*/ 413238 h 1072661"/>
              <a:gd name="connsiteX5" fmla="*/ 2857500 w 2857500"/>
              <a:gd name="connsiteY5" fmla="*/ 87923 h 107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57500" h="1072661">
                <a:moveTo>
                  <a:pt x="0" y="1072661"/>
                </a:moveTo>
                <a:lnTo>
                  <a:pt x="465992" y="553915"/>
                </a:lnTo>
                <a:lnTo>
                  <a:pt x="1055077" y="835269"/>
                </a:lnTo>
                <a:lnTo>
                  <a:pt x="1696915" y="0"/>
                </a:lnTo>
                <a:lnTo>
                  <a:pt x="2171700" y="413238"/>
                </a:lnTo>
                <a:lnTo>
                  <a:pt x="2857500" y="87923"/>
                </a:ln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4954860" y="5556738"/>
            <a:ext cx="0" cy="5365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7812360" y="4581128"/>
            <a:ext cx="0" cy="151216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774840" y="638132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Consolas" panose="020B0609020204030204" pitchFamily="49" charset="0"/>
              </a:rPr>
              <a:t>0</a:t>
            </a:r>
            <a:endParaRPr lang="en-GB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76256" y="6423719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(N-1)/Fs</a:t>
            </a:r>
            <a:endParaRPr lang="en-GB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5436096" y="4725144"/>
            <a:ext cx="576064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256076" y="413700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Consolas" panose="020B0609020204030204" pitchFamily="49" charset="0"/>
              </a:rPr>
              <a:t>1/Fs</a:t>
            </a:r>
            <a:endParaRPr lang="en-GB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69260" y="3789040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nsolas" panose="020B0609020204030204" pitchFamily="49" charset="0"/>
              </a:rPr>
              <a:t>1</a:t>
            </a:r>
            <a:endParaRPr lang="en-GB" dirty="0">
              <a:latin typeface="Consolas" panose="020B0609020204030204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74840" y="609329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nsolas" panose="020B0609020204030204" pitchFamily="49" charset="0"/>
              </a:rPr>
              <a:t>1</a:t>
            </a:r>
            <a:endParaRPr lang="en-GB" dirty="0">
              <a:latin typeface="Consolas" panose="020B0609020204030204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32340" y="609530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nsolas" panose="020B0609020204030204" pitchFamily="49" charset="0"/>
              </a:rPr>
              <a:t>N</a:t>
            </a:r>
            <a:endParaRPr lang="en-GB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5795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Frequency domain exploration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933" y="1772816"/>
            <a:ext cx="8153400" cy="5386357"/>
          </a:xfrm>
        </p:spPr>
        <p:txBody>
          <a:bodyPr/>
          <a:lstStyle/>
          <a:p>
            <a:r>
              <a:rPr lang="en-GB" dirty="0" smtClean="0"/>
              <a:t>Typical analysis: </a:t>
            </a:r>
            <a:r>
              <a:rPr lang="en-GB" dirty="0" smtClean="0">
                <a:solidFill>
                  <a:srgbClr val="0070C0"/>
                </a:solidFill>
              </a:rPr>
              <a:t>Fourier Transform (FT)</a:t>
            </a:r>
          </a:p>
          <a:p>
            <a:pPr lvl="1"/>
            <a:r>
              <a:rPr lang="en-GB" dirty="0" smtClean="0"/>
              <a:t>Any time signal can be transformed into </a:t>
            </a:r>
            <a:r>
              <a:rPr lang="en-GB" dirty="0" smtClean="0">
                <a:solidFill>
                  <a:srgbClr val="0070C0"/>
                </a:solidFill>
              </a:rPr>
              <a:t>a sum of sinusoids</a:t>
            </a:r>
          </a:p>
          <a:p>
            <a:pPr lvl="1"/>
            <a:r>
              <a:rPr lang="en-GB" dirty="0" smtClean="0"/>
              <a:t>FT allows to extract information about phase/amplitude at different frequencies</a:t>
            </a:r>
          </a:p>
        </p:txBody>
      </p:sp>
      <p:sp>
        <p:nvSpPr>
          <p:cNvPr id="25" name="Equal 24"/>
          <p:cNvSpPr/>
          <p:nvPr/>
        </p:nvSpPr>
        <p:spPr bwMode="auto">
          <a:xfrm>
            <a:off x="3555634" y="4392097"/>
            <a:ext cx="864096" cy="517818"/>
          </a:xfrm>
          <a:prstGeom prst="mathEqual">
            <a:avLst>
              <a:gd name="adj1" fmla="val 20468"/>
              <a:gd name="adj2" fmla="val 39233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27" name="Plus 26"/>
          <p:cNvSpPr/>
          <p:nvPr/>
        </p:nvSpPr>
        <p:spPr bwMode="auto">
          <a:xfrm>
            <a:off x="5380882" y="4133188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28" name="Plus 27"/>
          <p:cNvSpPr/>
          <p:nvPr/>
        </p:nvSpPr>
        <p:spPr bwMode="auto">
          <a:xfrm>
            <a:off x="5388335" y="4979858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29" name="Plus 28"/>
          <p:cNvSpPr/>
          <p:nvPr/>
        </p:nvSpPr>
        <p:spPr bwMode="auto">
          <a:xfrm>
            <a:off x="5395024" y="5843890"/>
            <a:ext cx="504056" cy="517818"/>
          </a:xfrm>
          <a:prstGeom prst="mathPlus">
            <a:avLst>
              <a:gd name="adj1" fmla="val 15380"/>
            </a:avLst>
          </a:prstGeom>
          <a:solidFill>
            <a:schemeClr val="bg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24086" y="6361708"/>
            <a:ext cx="85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etc..</a:t>
            </a:r>
            <a:endParaRPr lang="en-GB" dirty="0">
              <a:latin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66758" y="3566497"/>
            <a:ext cx="2786351" cy="2231987"/>
            <a:chOff x="-66758" y="3566497"/>
            <a:chExt cx="2786351" cy="2231987"/>
          </a:xfrm>
        </p:grpSpPr>
        <p:grpSp>
          <p:nvGrpSpPr>
            <p:cNvPr id="24" name="Group 23"/>
            <p:cNvGrpSpPr/>
            <p:nvPr/>
          </p:nvGrpSpPr>
          <p:grpSpPr>
            <a:xfrm>
              <a:off x="457200" y="3759962"/>
              <a:ext cx="2262393" cy="1505622"/>
              <a:chOff x="703001" y="3938463"/>
              <a:chExt cx="3312368" cy="2003982"/>
            </a:xfrm>
          </p:grpSpPr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703001" y="5909221"/>
                <a:ext cx="3312368" cy="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2" name="Straight Arrow Connector 21"/>
              <p:cNvCxnSpPr/>
              <p:nvPr/>
            </p:nvCxnSpPr>
            <p:spPr bwMode="auto">
              <a:xfrm flipV="1">
                <a:off x="729377" y="3938463"/>
                <a:ext cx="0" cy="200398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4" name="TextBox 3"/>
            <p:cNvSpPr txBox="1"/>
            <p:nvPr/>
          </p:nvSpPr>
          <p:spPr>
            <a:xfrm>
              <a:off x="1022823" y="5336819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+mn-lt"/>
                </a:rPr>
                <a:t>Time</a:t>
              </a:r>
              <a:endParaRPr lang="en-GB" dirty="0">
                <a:latin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-806968" y="4306707"/>
              <a:ext cx="1942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+mn-lt"/>
                </a:rPr>
                <a:t>Amplitude</a:t>
              </a:r>
              <a:endParaRPr lang="en-GB" dirty="0">
                <a:latin typeface="+mn-lt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8072155" y="356649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f1</a:t>
            </a:r>
            <a:endParaRPr lang="en-GB" dirty="0"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072155" y="4608377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f2</a:t>
            </a:r>
            <a:endParaRPr lang="en-GB" dirty="0"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72155" y="545451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f3</a:t>
            </a:r>
            <a:endParaRPr lang="en-GB" dirty="0"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140428" y="3717032"/>
            <a:ext cx="1698798" cy="2385767"/>
            <a:chOff x="6140428" y="3717032"/>
            <a:chExt cx="1698798" cy="2385767"/>
          </a:xfrm>
        </p:grpSpPr>
        <p:grpSp>
          <p:nvGrpSpPr>
            <p:cNvPr id="26" name="Group 25"/>
            <p:cNvGrpSpPr/>
            <p:nvPr/>
          </p:nvGrpSpPr>
          <p:grpSpPr>
            <a:xfrm>
              <a:off x="6143321" y="3717032"/>
              <a:ext cx="1695905" cy="1548552"/>
              <a:chOff x="5004048" y="4035959"/>
              <a:chExt cx="1695905" cy="1548552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4049" y="4035959"/>
                <a:ext cx="1670449" cy="711338"/>
              </a:xfrm>
              <a:prstGeom prst="rect">
                <a:avLst/>
              </a:prstGeom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5004048" y="4873173"/>
                <a:ext cx="1695905" cy="711338"/>
                <a:chOff x="3851920" y="5517232"/>
                <a:chExt cx="3304840" cy="711338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51920" y="5517232"/>
                  <a:ext cx="1670449" cy="711338"/>
                </a:xfrm>
                <a:prstGeom prst="rect">
                  <a:avLst/>
                </a:prstGeom>
              </p:spPr>
            </p:pic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86311" y="5517232"/>
                  <a:ext cx="1670449" cy="71133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" name="Group 4"/>
            <p:cNvGrpSpPr/>
            <p:nvPr/>
          </p:nvGrpSpPr>
          <p:grpSpPr>
            <a:xfrm>
              <a:off x="6140428" y="5391461"/>
              <a:ext cx="1698798" cy="711338"/>
              <a:chOff x="6140428" y="5391461"/>
              <a:chExt cx="1275457" cy="711338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40428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63771" y="5391461"/>
                <a:ext cx="432681" cy="711338"/>
              </a:xfrm>
              <a:prstGeom prst="rect">
                <a:avLst/>
              </a:prstGeom>
            </p:spPr>
          </p:pic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3204" y="5391461"/>
                <a:ext cx="432681" cy="711338"/>
              </a:xfrm>
              <a:prstGeom prst="rect">
                <a:avLst/>
              </a:prstGeom>
            </p:spPr>
          </p:pic>
        </p:grp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50" y="3780812"/>
            <a:ext cx="2113879" cy="158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0449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8" grpId="0" animBg="1"/>
      <p:bldP spid="29" grpId="0" animBg="1"/>
      <p:bldP spid="30" grpId="0"/>
      <p:bldP spid="34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EU WARM GRAY Powerpoint Template">
  <a:themeElements>
    <a:clrScheme name="MRC">
      <a:dk1>
        <a:sysClr val="windowText" lastClr="000000"/>
      </a:dk1>
      <a:lt1>
        <a:sysClr val="window" lastClr="FFFFFF"/>
      </a:lt1>
      <a:dk2>
        <a:srgbClr val="21677E"/>
      </a:dk2>
      <a:lt2>
        <a:srgbClr val="EEECE1"/>
      </a:lt2>
      <a:accent1>
        <a:srgbClr val="8A7967"/>
      </a:accent1>
      <a:accent2>
        <a:srgbClr val="21677E"/>
      </a:accent2>
      <a:accent3>
        <a:srgbClr val="6A3B77"/>
      </a:accent3>
      <a:accent4>
        <a:srgbClr val="822F5A"/>
      </a:accent4>
      <a:accent5>
        <a:srgbClr val="D07232"/>
      </a:accent5>
      <a:accent6>
        <a:srgbClr val="B5D334"/>
      </a:accent6>
      <a:hlink>
        <a:srgbClr val="21677E"/>
      </a:hlink>
      <a:folHlink>
        <a:srgbClr val="6A3B7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" charset="0"/>
          </a:defRPr>
        </a:defPPr>
      </a:lstStyle>
    </a:lnDef>
  </a:objectDefaults>
  <a:extraClrSchemeLst>
    <a:extraClrScheme>
      <a:clrScheme name="Powerpoint_template_CT_WG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template_CT_WG1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_template_CT_WG1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template_CT_WG1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template_CT_WG1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template_CT_WG1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template_CT_WG1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MRC">
      <a:dk1>
        <a:sysClr val="windowText" lastClr="000000"/>
      </a:dk1>
      <a:lt1>
        <a:sysClr val="window" lastClr="FFFFFF"/>
      </a:lt1>
      <a:dk2>
        <a:srgbClr val="21677E"/>
      </a:dk2>
      <a:lt2>
        <a:srgbClr val="EEECE1"/>
      </a:lt2>
      <a:accent1>
        <a:srgbClr val="8A7967"/>
      </a:accent1>
      <a:accent2>
        <a:srgbClr val="21677E"/>
      </a:accent2>
      <a:accent3>
        <a:srgbClr val="6A3B77"/>
      </a:accent3>
      <a:accent4>
        <a:srgbClr val="822F5A"/>
      </a:accent4>
      <a:accent5>
        <a:srgbClr val="D07232"/>
      </a:accent5>
      <a:accent6>
        <a:srgbClr val="B5D334"/>
      </a:accent6>
      <a:hlink>
        <a:srgbClr val="21677E"/>
      </a:hlink>
      <a:folHlink>
        <a:srgbClr val="6A3B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RC slides template">
  <a:themeElements>
    <a:clrScheme name="MRC">
      <a:dk1>
        <a:sysClr val="windowText" lastClr="000000"/>
      </a:dk1>
      <a:lt1>
        <a:sysClr val="window" lastClr="FFFFFF"/>
      </a:lt1>
      <a:dk2>
        <a:srgbClr val="21677E"/>
      </a:dk2>
      <a:lt2>
        <a:srgbClr val="EEECE1"/>
      </a:lt2>
      <a:accent1>
        <a:srgbClr val="8A7967"/>
      </a:accent1>
      <a:accent2>
        <a:srgbClr val="21677E"/>
      </a:accent2>
      <a:accent3>
        <a:srgbClr val="6A3B77"/>
      </a:accent3>
      <a:accent4>
        <a:srgbClr val="822F5A"/>
      </a:accent4>
      <a:accent5>
        <a:srgbClr val="D07232"/>
      </a:accent5>
      <a:accent6>
        <a:srgbClr val="B5D334"/>
      </a:accent6>
      <a:hlink>
        <a:srgbClr val="21677E"/>
      </a:hlink>
      <a:folHlink>
        <a:srgbClr val="6A3B7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" charset="0"/>
          </a:defRPr>
        </a:defPPr>
      </a:lstStyle>
    </a:lnDef>
  </a:objectDefaults>
  <a:extraClrSchemeLst>
    <a:extraClrScheme>
      <a:clrScheme name="MRC slides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RC slides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RC slides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RC slides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RC slides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RC slides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RC slides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MRC_CBU_Cambridge_presentation</Template>
  <TotalTime>676</TotalTime>
  <Words>886</Words>
  <Application>Microsoft Office PowerPoint</Application>
  <PresentationFormat>On-screen Show (4:3)</PresentationFormat>
  <Paragraphs>240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ＭＳ Ｐゴシック</vt:lpstr>
      <vt:lpstr>Arial</vt:lpstr>
      <vt:lpstr>Consolas</vt:lpstr>
      <vt:lpstr>Mongolian Baiti</vt:lpstr>
      <vt:lpstr>Times</vt:lpstr>
      <vt:lpstr>Times New Roman</vt:lpstr>
      <vt:lpstr>Verdana</vt:lpstr>
      <vt:lpstr>EU WARM GRAY Powerpoint Template</vt:lpstr>
      <vt:lpstr>Office Theme</vt:lpstr>
      <vt:lpstr>MRC slides template</vt:lpstr>
      <vt:lpstr>PowerPoint Presentation</vt:lpstr>
      <vt:lpstr>Plan of this session</vt:lpstr>
      <vt:lpstr>Objectives</vt:lpstr>
      <vt:lpstr>But first: check that everything works</vt:lpstr>
      <vt:lpstr>Part 1: Explore a (time) signal</vt:lpstr>
      <vt:lpstr>Theory: explore properties of a signal</vt:lpstr>
      <vt:lpstr>Time domain exploration</vt:lpstr>
      <vt:lpstr>Time domain exploration</vt:lpstr>
      <vt:lpstr>Frequency domain exploration</vt:lpstr>
      <vt:lpstr>Frequency domain exploration</vt:lpstr>
      <vt:lpstr>Hands-on: Explore a time signal</vt:lpstr>
      <vt:lpstr>Wrap-up: Explore a (time) signal</vt:lpstr>
      <vt:lpstr>Wrap-up: Explore a (time) signal</vt:lpstr>
      <vt:lpstr>Wrap-up: Explore a (time) signal</vt:lpstr>
      <vt:lpstr>Part 2: Spectrogram</vt:lpstr>
      <vt:lpstr>Theory: Spectrogram</vt:lpstr>
      <vt:lpstr>Theory: Spectrogram</vt:lpstr>
      <vt:lpstr>Theory: Spectrogram</vt:lpstr>
      <vt:lpstr>Hands-on: Spectrogram</vt:lpstr>
      <vt:lpstr>Wrap-up: Spectrogram</vt:lpstr>
      <vt:lpstr>Wrap-up: Spectrogram</vt:lpstr>
      <vt:lpstr>Part 3: Create a pure tone</vt:lpstr>
      <vt:lpstr>Theory: Create a pure tone</vt:lpstr>
      <vt:lpstr>Hands-on: Create a pure tone</vt:lpstr>
      <vt:lpstr>Wrap-up: Create a pure tone</vt:lpstr>
      <vt:lpstr>Part 4: Modulate a time signal</vt:lpstr>
      <vt:lpstr>Theory, modulations</vt:lpstr>
      <vt:lpstr>Hands-on: Modulate a time signal</vt:lpstr>
      <vt:lpstr>Wrap-up: Modulate a time signal</vt:lpstr>
      <vt:lpstr>Thanks!</vt:lpstr>
      <vt:lpstr>Extra slides: Aliasing/Nyquist</vt:lpstr>
      <vt:lpstr>Extra slides: Aliasing/Nyquist</vt:lpstr>
    </vt:vector>
  </TitlesOfParts>
  <Company>Medical Research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Archer-Boyd</dc:creator>
  <cp:lastModifiedBy>Francois Guerit</cp:lastModifiedBy>
  <cp:revision>65</cp:revision>
  <cp:lastPrinted>2002-07-16T15:27:40Z</cp:lastPrinted>
  <dcterms:created xsi:type="dcterms:W3CDTF">2018-10-24T14:23:07Z</dcterms:created>
  <dcterms:modified xsi:type="dcterms:W3CDTF">2018-11-14T18:28:28Z</dcterms:modified>
</cp:coreProperties>
</file>