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7.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notesSlides/notesSlide8.xml" ContentType="application/vnd.openxmlformats-officedocument.presentationml.notesSlide+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notesSlides/notesSlide9.xml" ContentType="application/vnd.openxmlformats-officedocument.presentationml.notesSlide+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notesSlides/notesSlide12.xml" ContentType="application/vnd.openxmlformats-officedocument.presentationml.notesSlide+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notesSlides/notesSlide13.xml" ContentType="application/vnd.openxmlformats-officedocument.presentationml.notesSlide+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notesSlides/notesSlide14.xml" ContentType="application/vnd.openxmlformats-officedocument.presentationml.notesSlide+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notesSlides/notesSlide15.xml" ContentType="application/vnd.openxmlformats-officedocument.presentationml.notesSlide+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notesSlides/notesSlide16.xml" ContentType="application/vnd.openxmlformats-officedocument.presentationml.notesSlide+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notesSlides/notesSlide17.xml" ContentType="application/vnd.openxmlformats-officedocument.presentationml.notesSlide+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notesSlides/notesSlide18.xml" ContentType="application/vnd.openxmlformats-officedocument.presentationml.notesSlide+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notesSlides/notesSlide19.xml" ContentType="application/vnd.openxmlformats-officedocument.presentationml.notesSlide+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98" r:id="rId3"/>
    <p:sldId id="345" r:id="rId4"/>
    <p:sldId id="297" r:id="rId5"/>
    <p:sldId id="346" r:id="rId6"/>
    <p:sldId id="363" r:id="rId7"/>
    <p:sldId id="324" r:id="rId8"/>
    <p:sldId id="325" r:id="rId9"/>
    <p:sldId id="326" r:id="rId10"/>
    <p:sldId id="327" r:id="rId11"/>
    <p:sldId id="328" r:id="rId12"/>
    <p:sldId id="329" r:id="rId13"/>
    <p:sldId id="331" r:id="rId14"/>
    <p:sldId id="347" r:id="rId15"/>
    <p:sldId id="356" r:id="rId16"/>
    <p:sldId id="332" r:id="rId17"/>
    <p:sldId id="333" r:id="rId18"/>
    <p:sldId id="348" r:id="rId19"/>
    <p:sldId id="334" r:id="rId20"/>
    <p:sldId id="335" r:id="rId21"/>
    <p:sldId id="336" r:id="rId22"/>
    <p:sldId id="337" r:id="rId23"/>
    <p:sldId id="349" r:id="rId24"/>
    <p:sldId id="338" r:id="rId25"/>
    <p:sldId id="344" r:id="rId26"/>
    <p:sldId id="362" r:id="rId27"/>
    <p:sldId id="358" r:id="rId28"/>
    <p:sldId id="340" r:id="rId29"/>
    <p:sldId id="350" r:id="rId30"/>
    <p:sldId id="359" r:id="rId31"/>
    <p:sldId id="360" r:id="rId32"/>
    <p:sldId id="352" r:id="rId33"/>
    <p:sldId id="355" r:id="rId34"/>
    <p:sldId id="351" r:id="rId35"/>
    <p:sldId id="343" r:id="rId36"/>
    <p:sldId id="361" r:id="rId37"/>
    <p:sldId id="270" r:id="rId38"/>
    <p:sldId id="273" r:id="rId39"/>
  </p:sldIdLst>
  <p:sldSz cx="9144000" cy="6858000" type="screen4x3"/>
  <p:notesSz cx="6811963"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73" autoAdjust="0"/>
  </p:normalViewPr>
  <p:slideViewPr>
    <p:cSldViewPr>
      <p:cViewPr varScale="1">
        <p:scale>
          <a:sx n="126" d="100"/>
          <a:sy n="126" d="100"/>
        </p:scale>
        <p:origin x="-354" y="-10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_rels/data29.xml.rels><?xml version="1.0" encoding="UTF-8" standalone="yes"?>
<Relationships xmlns="http://schemas.openxmlformats.org/package/2006/relationships"><Relationship Id="rId1" Type="http://schemas.openxmlformats.org/officeDocument/2006/relationships/hyperlink" Target="http://www.rss.org.uk/pmsurvey" TargetMode="External"/></Relationships>
</file>

<file path=ppt/diagrams/_rels/data38.xml.rels><?xml version="1.0" encoding="UTF-8" standalone="yes"?>
<Relationships xmlns="http://schemas.openxmlformats.org/package/2006/relationships"><Relationship Id="rId1" Type="http://schemas.openxmlformats.org/officeDocument/2006/relationships/hyperlink" Target="http://www.rss.org.uk/psf" TargetMode="External"/></Relationships>
</file>

<file path=ppt/diagrams/_rels/data41.xml.rels><?xml version="1.0" encoding="UTF-8" standalone="yes"?>
<Relationships xmlns="http://schemas.openxmlformats.org/package/2006/relationships"><Relationship Id="rId3" Type="http://schemas.openxmlformats.org/officeDocument/2006/relationships/hyperlink" Target="http://www.rss.org.uk/cstat_revalidation" TargetMode="External"/><Relationship Id="rId7" Type="http://schemas.openxmlformats.org/officeDocument/2006/relationships/hyperlink" Target="http://www.rss.org.uk/professional-registers" TargetMode="External"/><Relationship Id="rId2" Type="http://schemas.openxmlformats.org/officeDocument/2006/relationships/hyperlink" Target="http://www.rss.org.uk/cstat" TargetMode="External"/><Relationship Id="rId1" Type="http://schemas.openxmlformats.org/officeDocument/2006/relationships/hyperlink" Target="http://www.rss.org.uk/gradstat" TargetMode="External"/><Relationship Id="rId6" Type="http://schemas.openxmlformats.org/officeDocument/2006/relationships/hyperlink" Target="http://www.rss.org.uk/events" TargetMode="External"/><Relationship Id="rId5" Type="http://schemas.openxmlformats.org/officeDocument/2006/relationships/hyperlink" Target="http://www.rss.org.uk/psf" TargetMode="External"/><Relationship Id="rId4" Type="http://schemas.openxmlformats.org/officeDocument/2006/relationships/hyperlink" Target="http://www.rss.org.uk/pmsurvey" TargetMode="External"/></Relationships>
</file>

<file path=ppt/diagrams/_rels/drawing29.xml.rels><?xml version="1.0" encoding="UTF-8" standalone="yes"?>
<Relationships xmlns="http://schemas.openxmlformats.org/package/2006/relationships"><Relationship Id="rId1" Type="http://schemas.openxmlformats.org/officeDocument/2006/relationships/hyperlink" Target="http://www.rss.org.uk/pmsurvey" TargetMode="External"/></Relationships>
</file>

<file path=ppt/diagrams/_rels/drawing38.xml.rels><?xml version="1.0" encoding="UTF-8" standalone="yes"?>
<Relationships xmlns="http://schemas.openxmlformats.org/package/2006/relationships"><Relationship Id="rId1" Type="http://schemas.openxmlformats.org/officeDocument/2006/relationships/hyperlink" Target="http://www.rss.org.uk/psf" TargetMode="External"/></Relationships>
</file>

<file path=ppt/diagrams/_rels/drawing41.xml.rels><?xml version="1.0" encoding="UTF-8" standalone="yes"?>
<Relationships xmlns="http://schemas.openxmlformats.org/package/2006/relationships"><Relationship Id="rId3" Type="http://schemas.openxmlformats.org/officeDocument/2006/relationships/hyperlink" Target="http://www.rss.org.uk/cstat_revalidation" TargetMode="External"/><Relationship Id="rId7" Type="http://schemas.openxmlformats.org/officeDocument/2006/relationships/hyperlink" Target="http://www.rss.org.uk/professional-registers" TargetMode="External"/><Relationship Id="rId2" Type="http://schemas.openxmlformats.org/officeDocument/2006/relationships/hyperlink" Target="http://www.rss.org.uk/cstat" TargetMode="External"/><Relationship Id="rId1" Type="http://schemas.openxmlformats.org/officeDocument/2006/relationships/hyperlink" Target="http://www.rss.org.uk/gradstat" TargetMode="External"/><Relationship Id="rId6" Type="http://schemas.openxmlformats.org/officeDocument/2006/relationships/hyperlink" Target="http://www.rss.org.uk/events" TargetMode="External"/><Relationship Id="rId5" Type="http://schemas.openxmlformats.org/officeDocument/2006/relationships/hyperlink" Target="http://www.rss.org.uk/psf" TargetMode="External"/><Relationship Id="rId4" Type="http://schemas.openxmlformats.org/officeDocument/2006/relationships/hyperlink" Target="http://www.rss.org.uk/pmsurvey"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0D006508-5C87-4C64-8339-39D0871B6BFB}" type="presOf" srcId="{E3384DD6-915C-4133-99B0-8ADBBA9B6EF2}" destId="{82E8F42D-E3CE-441A-B263-365C4A8E8211}" srcOrd="0" destOrd="0" presId="urn:microsoft.com/office/officeart/2005/8/layout/vList2"/>
    <dgm:cxn modelId="{5DAB5EFC-5E4C-465C-9547-B08527CBB8A2}" srcId="{571A5230-509B-4209-A5C4-AEEFE92BF416}" destId="{48BC7981-1F28-4EC0-9B43-1D888931D52C}" srcOrd="4" destOrd="0" parTransId="{2604323A-2089-4D0F-8D80-51AA7F845022}" sibTransId="{420ABF3D-C5AC-44FE-99AC-23914F5418BF}"/>
    <dgm:cxn modelId="{002F299E-2947-47A2-AAC4-448F67B1224C}" srcId="{571A5230-509B-4209-A5C4-AEEFE92BF416}" destId="{48B57063-D13C-4392-A703-71FACFFE68ED}" srcOrd="5" destOrd="0" parTransId="{0A539F86-3E79-47DB-BCBE-47C16E772446}" sibTransId="{27C37D19-D4C2-4D94-A7FC-6D2A2865D4DF}"/>
    <dgm:cxn modelId="{30948D52-540F-4D9C-8556-48D5C01DFB02}" type="presOf" srcId="{B576CB67-46CE-488C-9FA6-97FD5EE077E8}" destId="{EDA642D9-86E8-4867-B2B7-4C4D34B8863C}" srcOrd="0" destOrd="0" presId="urn:microsoft.com/office/officeart/2005/8/layout/vList2"/>
    <dgm:cxn modelId="{B9DF7186-87DE-48A3-A88C-C3B7E4A3A806}" srcId="{571A5230-509B-4209-A5C4-AEEFE92BF416}" destId="{695B4948-6B73-4DC7-8339-58029ACCD998}" srcOrd="1" destOrd="0" parTransId="{D6C1F0F7-68A7-479A-B311-CC6AF376059B}" sibTransId="{6F62FC44-026D-47E3-83A2-C337EC13CCEA}"/>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8365CCFC-817C-4129-BB76-FDB4D38FA0FE}" type="presOf" srcId="{695B4948-6B73-4DC7-8339-58029ACCD998}" destId="{E1751250-F07B-4FA7-851F-ABE2B45D3A97}" srcOrd="0" destOrd="0" presId="urn:microsoft.com/office/officeart/2005/8/layout/vList2"/>
    <dgm:cxn modelId="{6BCF514F-B6B3-4587-9D82-E05A95579A2A}" type="presOf" srcId="{48BC7981-1F28-4EC0-9B43-1D888931D52C}" destId="{38A5FAFA-E8C8-401F-B58F-FE43D3954A35}" srcOrd="0" destOrd="0" presId="urn:microsoft.com/office/officeart/2005/8/layout/vList2"/>
    <dgm:cxn modelId="{0E334E30-AA28-4312-8EC7-6603E406A1FF}" type="presOf" srcId="{365B483F-AAB8-48D8-ADD5-BEF2E637C0A1}" destId="{3857F5C8-385B-41B6-AB80-3688ED0289C3}"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96F60078-568E-4B65-96CA-E2A9B3E6CEBF}" type="presOf" srcId="{48B57063-D13C-4392-A703-71FACFFE68ED}" destId="{F8D9C855-CF43-4D8D-A190-49DF44BFC6EC}" srcOrd="0" destOrd="0" presId="urn:microsoft.com/office/officeart/2005/8/layout/vList2"/>
    <dgm:cxn modelId="{5EFB114D-6F2F-41FD-9302-4BC53526A1DC}" type="presOf" srcId="{FF904642-A3DA-46E8-85E0-FB3335391C50}" destId="{C4FE4702-80F0-4F51-B19B-1D77538D2A64}" srcOrd="0" destOrd="0" presId="urn:microsoft.com/office/officeart/2005/8/layout/vList2"/>
    <dgm:cxn modelId="{54A65F99-B401-484B-917D-B5D9F2656548}" type="presOf" srcId="{571A5230-509B-4209-A5C4-AEEFE92BF416}" destId="{A1F8BB7D-4A66-4682-BCC2-1482DB2C5ED0}"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44802354-8D60-47F1-97FF-0FD65B3A02E6}" type="presParOf" srcId="{A1F8BB7D-4A66-4682-BCC2-1482DB2C5ED0}" destId="{82E8F42D-E3CE-441A-B263-365C4A8E8211}" srcOrd="0" destOrd="0" presId="urn:microsoft.com/office/officeart/2005/8/layout/vList2"/>
    <dgm:cxn modelId="{34DB7B6B-AF5A-4776-95D5-68E20ED25DDF}" type="presParOf" srcId="{A1F8BB7D-4A66-4682-BCC2-1482DB2C5ED0}" destId="{39A4A6FF-93CB-499F-BDAF-568F33C01DCB}" srcOrd="1" destOrd="0" presId="urn:microsoft.com/office/officeart/2005/8/layout/vList2"/>
    <dgm:cxn modelId="{1CA6D94E-7E58-4630-8A81-F028F23D0FD0}" type="presParOf" srcId="{A1F8BB7D-4A66-4682-BCC2-1482DB2C5ED0}" destId="{E1751250-F07B-4FA7-851F-ABE2B45D3A97}" srcOrd="2" destOrd="0" presId="urn:microsoft.com/office/officeart/2005/8/layout/vList2"/>
    <dgm:cxn modelId="{0B46021D-E3D4-4D59-B141-1AEFE487BA65}" type="presParOf" srcId="{A1F8BB7D-4A66-4682-BCC2-1482DB2C5ED0}" destId="{FBECBD6D-74FC-4B1E-9D11-3B88B6D7D8DF}" srcOrd="3" destOrd="0" presId="urn:microsoft.com/office/officeart/2005/8/layout/vList2"/>
    <dgm:cxn modelId="{5B0D5A80-D8B1-427F-8343-10BCC77C3BF4}" type="presParOf" srcId="{A1F8BB7D-4A66-4682-BCC2-1482DB2C5ED0}" destId="{EDA642D9-86E8-4867-B2B7-4C4D34B8863C}" srcOrd="4" destOrd="0" presId="urn:microsoft.com/office/officeart/2005/8/layout/vList2"/>
    <dgm:cxn modelId="{8FA188DF-536C-441D-8176-A2A3507757B6}" type="presParOf" srcId="{A1F8BB7D-4A66-4682-BCC2-1482DB2C5ED0}" destId="{48AA51AA-5E4C-42DF-9EE4-9884C3D2D752}" srcOrd="5" destOrd="0" presId="urn:microsoft.com/office/officeart/2005/8/layout/vList2"/>
    <dgm:cxn modelId="{86A3AFD1-6F5B-4A3B-9272-46E2906A84C9}" type="presParOf" srcId="{A1F8BB7D-4A66-4682-BCC2-1482DB2C5ED0}" destId="{3857F5C8-385B-41B6-AB80-3688ED0289C3}" srcOrd="6" destOrd="0" presId="urn:microsoft.com/office/officeart/2005/8/layout/vList2"/>
    <dgm:cxn modelId="{A2ED7382-E525-4D6C-BC36-DAE74939F4FB}" type="presParOf" srcId="{A1F8BB7D-4A66-4682-BCC2-1482DB2C5ED0}" destId="{69B12B0C-E6C0-4145-B619-F7A26C6470F3}" srcOrd="7" destOrd="0" presId="urn:microsoft.com/office/officeart/2005/8/layout/vList2"/>
    <dgm:cxn modelId="{37D7B589-264B-488B-8207-1A31B45B551C}" type="presParOf" srcId="{A1F8BB7D-4A66-4682-BCC2-1482DB2C5ED0}" destId="{38A5FAFA-E8C8-401F-B58F-FE43D3954A35}" srcOrd="8" destOrd="0" presId="urn:microsoft.com/office/officeart/2005/8/layout/vList2"/>
    <dgm:cxn modelId="{6AF06D67-A9D8-4A18-81C8-82BFE31A99AD}" type="presParOf" srcId="{A1F8BB7D-4A66-4682-BCC2-1482DB2C5ED0}" destId="{D9EDF5CF-7636-4CB1-ACC1-A68991E6BC7B}" srcOrd="9" destOrd="0" presId="urn:microsoft.com/office/officeart/2005/8/layout/vList2"/>
    <dgm:cxn modelId="{41B2F178-519A-4C29-9EC5-FB96DFF1585E}" type="presParOf" srcId="{A1F8BB7D-4A66-4682-BCC2-1482DB2C5ED0}" destId="{F8D9C855-CF43-4D8D-A190-49DF44BFC6EC}" srcOrd="10" destOrd="0" presId="urn:microsoft.com/office/officeart/2005/8/layout/vList2"/>
    <dgm:cxn modelId="{2016D2AF-91EC-427C-BF94-EF89C31385B0}" type="presParOf" srcId="{A1F8BB7D-4A66-4682-BCC2-1482DB2C5ED0}" destId="{6E555EE3-BA4F-405A-86F5-D320FA076F05}" srcOrd="11" destOrd="0" presId="urn:microsoft.com/office/officeart/2005/8/layout/vList2"/>
    <dgm:cxn modelId="{49083116-7B8A-49C5-81A2-25772CFAE90E}"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a:solidFill>
          <a:schemeClr val="accent3"/>
        </a:solidFill>
      </dgm:spPr>
      <dgm:t>
        <a:bodyPr/>
        <a:lstStyle/>
        <a:p>
          <a:pPr rtl="0"/>
          <a:r>
            <a:rPr lang="en-GB" dirty="0" smtClean="0"/>
            <a:t>TL career and context</a:t>
          </a:r>
          <a:endParaRPr lang="en-GB" dirty="0"/>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0A158229-2D47-44C1-B5D3-B79EA73DE40A}" type="presOf" srcId="{48B57063-D13C-4392-A703-71FACFFE68ED}" destId="{F8D9C855-CF43-4D8D-A190-49DF44BFC6EC}" srcOrd="0" destOrd="0" presId="urn:microsoft.com/office/officeart/2005/8/layout/vList2"/>
    <dgm:cxn modelId="{5DAB5EFC-5E4C-465C-9547-B08527CBB8A2}" srcId="{571A5230-509B-4209-A5C4-AEEFE92BF416}" destId="{48BC7981-1F28-4EC0-9B43-1D888931D52C}" srcOrd="4" destOrd="0" parTransId="{2604323A-2089-4D0F-8D80-51AA7F845022}" sibTransId="{420ABF3D-C5AC-44FE-99AC-23914F5418BF}"/>
    <dgm:cxn modelId="{002F299E-2947-47A2-AAC4-448F67B1224C}" srcId="{571A5230-509B-4209-A5C4-AEEFE92BF416}" destId="{48B57063-D13C-4392-A703-71FACFFE68ED}" srcOrd="5" destOrd="0" parTransId="{0A539F86-3E79-47DB-BCBE-47C16E772446}" sibTransId="{27C37D19-D4C2-4D94-A7FC-6D2A2865D4DF}"/>
    <dgm:cxn modelId="{B9DF7186-87DE-48A3-A88C-C3B7E4A3A806}" srcId="{571A5230-509B-4209-A5C4-AEEFE92BF416}" destId="{695B4948-6B73-4DC7-8339-58029ACCD998}" srcOrd="1" destOrd="0" parTransId="{D6C1F0F7-68A7-479A-B311-CC6AF376059B}" sibTransId="{6F62FC44-026D-47E3-83A2-C337EC13CCEA}"/>
    <dgm:cxn modelId="{DBD27B5C-C298-43AC-B342-36DD8A24F048}" type="presOf" srcId="{571A5230-509B-4209-A5C4-AEEFE92BF416}" destId="{A1F8BB7D-4A66-4682-BCC2-1482DB2C5ED0}" srcOrd="0" destOrd="0" presId="urn:microsoft.com/office/officeart/2005/8/layout/vList2"/>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44415857-CE31-4BBA-A137-9BF6F2DA3016}" type="presOf" srcId="{B576CB67-46CE-488C-9FA6-97FD5EE077E8}" destId="{EDA642D9-86E8-4867-B2B7-4C4D34B8863C}" srcOrd="0" destOrd="0" presId="urn:microsoft.com/office/officeart/2005/8/layout/vList2"/>
    <dgm:cxn modelId="{303CC658-1D2D-439C-8DAF-C5BFB0BF0639}" type="presOf" srcId="{365B483F-AAB8-48D8-ADD5-BEF2E637C0A1}" destId="{3857F5C8-385B-41B6-AB80-3688ED0289C3}" srcOrd="0" destOrd="0" presId="urn:microsoft.com/office/officeart/2005/8/layout/vList2"/>
    <dgm:cxn modelId="{7EAD3514-6277-420A-BB58-3D480E8B72A2}" type="presOf" srcId="{48BC7981-1F28-4EC0-9B43-1D888931D52C}" destId="{38A5FAFA-E8C8-401F-B58F-FE43D3954A35}" srcOrd="0" destOrd="0" presId="urn:microsoft.com/office/officeart/2005/8/layout/vList2"/>
    <dgm:cxn modelId="{2798C480-4C01-428D-95C3-B03218759FBE}" type="presOf" srcId="{E3384DD6-915C-4133-99B0-8ADBBA9B6EF2}" destId="{82E8F42D-E3CE-441A-B263-365C4A8E8211}"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341A0C1C-EB5B-47BD-AA7D-90C36EBD3CA2}" type="presOf" srcId="{695B4948-6B73-4DC7-8339-58029ACCD998}" destId="{E1751250-F07B-4FA7-851F-ABE2B45D3A97}" srcOrd="0" destOrd="0" presId="urn:microsoft.com/office/officeart/2005/8/layout/vList2"/>
    <dgm:cxn modelId="{17AD45B6-61F1-48CE-9C0B-8B9C027D8CC4}" type="presOf" srcId="{FF904642-A3DA-46E8-85E0-FB3335391C50}" destId="{C4FE4702-80F0-4F51-B19B-1D77538D2A64}"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5B39999D-4B7F-43ED-858A-AE3185DE4395}" type="presParOf" srcId="{A1F8BB7D-4A66-4682-BCC2-1482DB2C5ED0}" destId="{82E8F42D-E3CE-441A-B263-365C4A8E8211}" srcOrd="0" destOrd="0" presId="urn:microsoft.com/office/officeart/2005/8/layout/vList2"/>
    <dgm:cxn modelId="{8049A1BD-0F12-4075-AF49-0E278CC92E3D}" type="presParOf" srcId="{A1F8BB7D-4A66-4682-BCC2-1482DB2C5ED0}" destId="{39A4A6FF-93CB-499F-BDAF-568F33C01DCB}" srcOrd="1" destOrd="0" presId="urn:microsoft.com/office/officeart/2005/8/layout/vList2"/>
    <dgm:cxn modelId="{01852E37-1AF6-45A4-AAB0-5B137CC341F0}" type="presParOf" srcId="{A1F8BB7D-4A66-4682-BCC2-1482DB2C5ED0}" destId="{E1751250-F07B-4FA7-851F-ABE2B45D3A97}" srcOrd="2" destOrd="0" presId="urn:microsoft.com/office/officeart/2005/8/layout/vList2"/>
    <dgm:cxn modelId="{3F20940E-147F-4D44-8C05-9FA2C28C49F3}" type="presParOf" srcId="{A1F8BB7D-4A66-4682-BCC2-1482DB2C5ED0}" destId="{FBECBD6D-74FC-4B1E-9D11-3B88B6D7D8DF}" srcOrd="3" destOrd="0" presId="urn:microsoft.com/office/officeart/2005/8/layout/vList2"/>
    <dgm:cxn modelId="{567A9633-8C0C-4788-98F7-30F1D1D9F82D}" type="presParOf" srcId="{A1F8BB7D-4A66-4682-BCC2-1482DB2C5ED0}" destId="{EDA642D9-86E8-4867-B2B7-4C4D34B8863C}" srcOrd="4" destOrd="0" presId="urn:microsoft.com/office/officeart/2005/8/layout/vList2"/>
    <dgm:cxn modelId="{EC280874-9504-47E0-BFDB-4524BE68789B}" type="presParOf" srcId="{A1F8BB7D-4A66-4682-BCC2-1482DB2C5ED0}" destId="{48AA51AA-5E4C-42DF-9EE4-9884C3D2D752}" srcOrd="5" destOrd="0" presId="urn:microsoft.com/office/officeart/2005/8/layout/vList2"/>
    <dgm:cxn modelId="{99F84205-CDB7-4A7B-AE8F-12E7831C6712}" type="presParOf" srcId="{A1F8BB7D-4A66-4682-BCC2-1482DB2C5ED0}" destId="{3857F5C8-385B-41B6-AB80-3688ED0289C3}" srcOrd="6" destOrd="0" presId="urn:microsoft.com/office/officeart/2005/8/layout/vList2"/>
    <dgm:cxn modelId="{83BEA568-97DC-4A79-954A-7D269420E441}" type="presParOf" srcId="{A1F8BB7D-4A66-4682-BCC2-1482DB2C5ED0}" destId="{69B12B0C-E6C0-4145-B619-F7A26C6470F3}" srcOrd="7" destOrd="0" presId="urn:microsoft.com/office/officeart/2005/8/layout/vList2"/>
    <dgm:cxn modelId="{25BCC207-9497-49C0-9D9A-5D7268EA50BA}" type="presParOf" srcId="{A1F8BB7D-4A66-4682-BCC2-1482DB2C5ED0}" destId="{38A5FAFA-E8C8-401F-B58F-FE43D3954A35}" srcOrd="8" destOrd="0" presId="urn:microsoft.com/office/officeart/2005/8/layout/vList2"/>
    <dgm:cxn modelId="{14E926EE-AF86-452D-B2FC-69E889B8DB02}" type="presParOf" srcId="{A1F8BB7D-4A66-4682-BCC2-1482DB2C5ED0}" destId="{D9EDF5CF-7636-4CB1-ACC1-A68991E6BC7B}" srcOrd="9" destOrd="0" presId="urn:microsoft.com/office/officeart/2005/8/layout/vList2"/>
    <dgm:cxn modelId="{94CDE948-3A52-4ECA-AE65-FB118287AAE4}" type="presParOf" srcId="{A1F8BB7D-4A66-4682-BCC2-1482DB2C5ED0}" destId="{F8D9C855-CF43-4D8D-A190-49DF44BFC6EC}" srcOrd="10" destOrd="0" presId="urn:microsoft.com/office/officeart/2005/8/layout/vList2"/>
    <dgm:cxn modelId="{0258B072-56AC-49D2-9ACF-88F3F63A1C40}" type="presParOf" srcId="{A1F8BB7D-4A66-4682-BCC2-1482DB2C5ED0}" destId="{6E555EE3-BA4F-405A-86F5-D320FA076F05}" srcOrd="11" destOrd="0" presId="urn:microsoft.com/office/officeart/2005/8/layout/vList2"/>
    <dgm:cxn modelId="{3345C7DD-B0A8-4ABF-A0D9-231C10C95003}"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F6A24D7-45E3-4876-9A5B-2655F1642CE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4909B30D-6436-4DDF-9AF7-F408B700483A}">
      <dgm:prSet custT="1"/>
      <dgm:spPr/>
      <dgm:t>
        <a:bodyPr/>
        <a:lstStyle/>
        <a:p>
          <a:pPr rtl="0"/>
          <a:r>
            <a:rPr lang="en-GB" sz="1600" b="1" dirty="0" smtClean="0"/>
            <a:t>Integration &amp; re-engineering of Pfizer global biometrics organisation, processes and systems 1989/2001</a:t>
          </a:r>
          <a:endParaRPr lang="en-GB" sz="1600" b="1" dirty="0"/>
        </a:p>
      </dgm:t>
    </dgm:pt>
    <dgm:pt modelId="{422C4A23-5B00-41BD-97A8-0BA2775D6618}" type="parTrans" cxnId="{C998A386-C2B6-46E2-87FC-9F88A87271D1}">
      <dgm:prSet/>
      <dgm:spPr/>
      <dgm:t>
        <a:bodyPr/>
        <a:lstStyle/>
        <a:p>
          <a:endParaRPr lang="en-GB"/>
        </a:p>
      </dgm:t>
    </dgm:pt>
    <dgm:pt modelId="{C17C887B-6ED6-4674-AD69-F262A694A290}" type="sibTrans" cxnId="{C998A386-C2B6-46E2-87FC-9F88A87271D1}">
      <dgm:prSet/>
      <dgm:spPr/>
      <dgm:t>
        <a:bodyPr/>
        <a:lstStyle/>
        <a:p>
          <a:endParaRPr lang="en-GB"/>
        </a:p>
      </dgm:t>
    </dgm:pt>
    <dgm:pt modelId="{8C48246B-0A84-47B3-83BB-7A28A521B843}">
      <dgm:prSet custT="1"/>
      <dgm:spPr/>
      <dgm:t>
        <a:bodyPr/>
        <a:lstStyle/>
        <a:p>
          <a:pPr rtl="0"/>
          <a:r>
            <a:rPr lang="en-GB" sz="1600" b="1" dirty="0" smtClean="0"/>
            <a:t>Royal Statistical Society</a:t>
          </a:r>
        </a:p>
        <a:p>
          <a:pPr rtl="0"/>
          <a:r>
            <a:rPr lang="en-GB" sz="1600" b="1" dirty="0" smtClean="0"/>
            <a:t>VP and Chair of Professional Affairs Committee 1998/2000, 2011/12</a:t>
          </a:r>
          <a:endParaRPr lang="en-GB" sz="1600" b="1" dirty="0"/>
        </a:p>
      </dgm:t>
    </dgm:pt>
    <dgm:pt modelId="{AAD56F0B-AFC1-4551-83E4-8EC22F90CE97}" type="parTrans" cxnId="{BCBAB22F-14E8-4655-9E7E-6F8C326D5525}">
      <dgm:prSet/>
      <dgm:spPr/>
      <dgm:t>
        <a:bodyPr/>
        <a:lstStyle/>
        <a:p>
          <a:endParaRPr lang="en-GB"/>
        </a:p>
      </dgm:t>
    </dgm:pt>
    <dgm:pt modelId="{90BF96EC-1FD1-4C94-913E-13D48DDD3852}" type="sibTrans" cxnId="{BCBAB22F-14E8-4655-9E7E-6F8C326D5525}">
      <dgm:prSet/>
      <dgm:spPr/>
      <dgm:t>
        <a:bodyPr/>
        <a:lstStyle/>
        <a:p>
          <a:endParaRPr lang="en-GB"/>
        </a:p>
      </dgm:t>
    </dgm:pt>
    <dgm:pt modelId="{6736AB2C-571C-4749-B9C4-EC1393A680AF}">
      <dgm:prSet custT="1"/>
      <dgm:spPr/>
      <dgm:t>
        <a:bodyPr/>
        <a:lstStyle/>
        <a:p>
          <a:pPr rtl="0"/>
          <a:r>
            <a:rPr lang="en-GB" sz="1600" b="1" dirty="0" smtClean="0"/>
            <a:t>Pfizer mergers &amp; acquisitions (Warner-Lambert, Pharmacia) 2000/03</a:t>
          </a:r>
          <a:endParaRPr lang="en-GB" sz="1600" b="1" dirty="0"/>
        </a:p>
      </dgm:t>
    </dgm:pt>
    <dgm:pt modelId="{E35EE1CA-AEC3-426E-B8B5-AF2696A91E86}" type="parTrans" cxnId="{D3598FBD-54DD-40B3-9F42-2D6A7A946A57}">
      <dgm:prSet/>
      <dgm:spPr/>
      <dgm:t>
        <a:bodyPr/>
        <a:lstStyle/>
        <a:p>
          <a:endParaRPr lang="en-GB"/>
        </a:p>
      </dgm:t>
    </dgm:pt>
    <dgm:pt modelId="{D07371D0-62C4-4098-81F1-6879C73BFE6B}" type="sibTrans" cxnId="{D3598FBD-54DD-40B3-9F42-2D6A7A946A57}">
      <dgm:prSet/>
      <dgm:spPr/>
      <dgm:t>
        <a:bodyPr/>
        <a:lstStyle/>
        <a:p>
          <a:endParaRPr lang="en-GB"/>
        </a:p>
      </dgm:t>
    </dgm:pt>
    <dgm:pt modelId="{F915F679-910A-4BCC-B8FD-1C732FC985DB}">
      <dgm:prSet custT="1"/>
      <dgm:spPr/>
      <dgm:t>
        <a:bodyPr/>
        <a:lstStyle/>
        <a:p>
          <a:pPr rtl="0"/>
          <a:r>
            <a:rPr lang="en-GB" sz="1600" b="1" dirty="0" err="1" smtClean="0"/>
            <a:t>Pharma</a:t>
          </a:r>
          <a:r>
            <a:rPr lang="en-GB" sz="1600" b="1" dirty="0" smtClean="0"/>
            <a:t> industry-wide stats expert/working groups (ABPI, EFPIA, ICH) 1991/2001</a:t>
          </a:r>
          <a:endParaRPr lang="en-GB" sz="1600" b="1" dirty="0"/>
        </a:p>
      </dgm:t>
    </dgm:pt>
    <dgm:pt modelId="{C94B6B76-EA9F-4DD8-AABD-3A16A553C268}" type="parTrans" cxnId="{61DC97F6-9DF6-4790-A957-E3DB832BBD80}">
      <dgm:prSet/>
      <dgm:spPr/>
      <dgm:t>
        <a:bodyPr/>
        <a:lstStyle/>
        <a:p>
          <a:endParaRPr lang="en-GB"/>
        </a:p>
      </dgm:t>
    </dgm:pt>
    <dgm:pt modelId="{28D27BC2-58F7-4D26-9A5A-3B1533027BE8}" type="sibTrans" cxnId="{61DC97F6-9DF6-4790-A957-E3DB832BBD80}">
      <dgm:prSet/>
      <dgm:spPr/>
      <dgm:t>
        <a:bodyPr/>
        <a:lstStyle/>
        <a:p>
          <a:endParaRPr lang="en-GB"/>
        </a:p>
      </dgm:t>
    </dgm:pt>
    <dgm:pt modelId="{CAED03AC-26F5-4996-8EB2-B1C8E2F80485}">
      <dgm:prSet custT="1"/>
      <dgm:spPr/>
      <dgm:t>
        <a:bodyPr/>
        <a:lstStyle/>
        <a:p>
          <a:pPr rtl="0"/>
          <a:r>
            <a:rPr lang="en-GB" sz="1600" b="1" dirty="0" smtClean="0"/>
            <a:t>Science Council </a:t>
          </a:r>
        </a:p>
        <a:p>
          <a:pPr rtl="0"/>
          <a:r>
            <a:rPr lang="en-GB" sz="1600" b="1" dirty="0" smtClean="0"/>
            <a:t>Chair of CPD learning group 2011- </a:t>
          </a:r>
        </a:p>
        <a:p>
          <a:pPr rtl="0"/>
          <a:r>
            <a:rPr lang="en-GB" sz="1600" b="1" dirty="0" smtClean="0"/>
            <a:t>Member of Registration Authority 2012-</a:t>
          </a:r>
          <a:endParaRPr lang="en-GB" sz="1600" b="1" dirty="0"/>
        </a:p>
      </dgm:t>
    </dgm:pt>
    <dgm:pt modelId="{1BA82A96-C1B7-447A-BD87-7DCD8F2D2A37}" type="parTrans" cxnId="{F6E3B515-9E8F-41F5-9E48-EAC55F15DFF2}">
      <dgm:prSet/>
      <dgm:spPr/>
      <dgm:t>
        <a:bodyPr/>
        <a:lstStyle/>
        <a:p>
          <a:endParaRPr lang="en-GB"/>
        </a:p>
      </dgm:t>
    </dgm:pt>
    <dgm:pt modelId="{2FDD257D-D7C1-4CE8-A55C-13BF1B69A267}" type="sibTrans" cxnId="{F6E3B515-9E8F-41F5-9E48-EAC55F15DFF2}">
      <dgm:prSet/>
      <dgm:spPr/>
      <dgm:t>
        <a:bodyPr/>
        <a:lstStyle/>
        <a:p>
          <a:endParaRPr lang="en-GB"/>
        </a:p>
      </dgm:t>
    </dgm:pt>
    <dgm:pt modelId="{F95EB055-37B8-4867-A0FC-120E01D3CA0C}" type="pres">
      <dgm:prSet presAssocID="{2F6A24D7-45E3-4876-9A5B-2655F1642CED}" presName="linear" presStyleCnt="0">
        <dgm:presLayoutVars>
          <dgm:animLvl val="lvl"/>
          <dgm:resizeHandles val="exact"/>
        </dgm:presLayoutVars>
      </dgm:prSet>
      <dgm:spPr/>
      <dgm:t>
        <a:bodyPr/>
        <a:lstStyle/>
        <a:p>
          <a:endParaRPr lang="en-GB"/>
        </a:p>
      </dgm:t>
    </dgm:pt>
    <dgm:pt modelId="{DEFE3EA0-EC8F-491A-813A-ABD3F12E0BC8}" type="pres">
      <dgm:prSet presAssocID="{4909B30D-6436-4DDF-9AF7-F408B700483A}" presName="parentText" presStyleLbl="node1" presStyleIdx="0" presStyleCnt="5">
        <dgm:presLayoutVars>
          <dgm:chMax val="0"/>
          <dgm:bulletEnabled val="1"/>
        </dgm:presLayoutVars>
      </dgm:prSet>
      <dgm:spPr/>
      <dgm:t>
        <a:bodyPr/>
        <a:lstStyle/>
        <a:p>
          <a:endParaRPr lang="en-GB"/>
        </a:p>
      </dgm:t>
    </dgm:pt>
    <dgm:pt modelId="{B14F6679-667B-4D4E-8803-496E5BB78FDD}" type="pres">
      <dgm:prSet presAssocID="{C17C887B-6ED6-4674-AD69-F262A694A290}" presName="spacer" presStyleCnt="0"/>
      <dgm:spPr/>
    </dgm:pt>
    <dgm:pt modelId="{A33C291A-31D5-4BDB-8CB5-7847A60CEADC}" type="pres">
      <dgm:prSet presAssocID="{F915F679-910A-4BCC-B8FD-1C732FC985DB}" presName="parentText" presStyleLbl="node1" presStyleIdx="1" presStyleCnt="5">
        <dgm:presLayoutVars>
          <dgm:chMax val="0"/>
          <dgm:bulletEnabled val="1"/>
        </dgm:presLayoutVars>
      </dgm:prSet>
      <dgm:spPr/>
      <dgm:t>
        <a:bodyPr/>
        <a:lstStyle/>
        <a:p>
          <a:endParaRPr lang="en-GB"/>
        </a:p>
      </dgm:t>
    </dgm:pt>
    <dgm:pt modelId="{41138345-DA15-42BC-9D7D-17D9DA58E249}" type="pres">
      <dgm:prSet presAssocID="{28D27BC2-58F7-4D26-9A5A-3B1533027BE8}" presName="spacer" presStyleCnt="0"/>
      <dgm:spPr/>
    </dgm:pt>
    <dgm:pt modelId="{3007DC30-8C5B-4805-84B7-9F29B448425A}" type="pres">
      <dgm:prSet presAssocID="{8C48246B-0A84-47B3-83BB-7A28A521B843}" presName="parentText" presStyleLbl="node1" presStyleIdx="2" presStyleCnt="5">
        <dgm:presLayoutVars>
          <dgm:chMax val="0"/>
          <dgm:bulletEnabled val="1"/>
        </dgm:presLayoutVars>
      </dgm:prSet>
      <dgm:spPr/>
      <dgm:t>
        <a:bodyPr/>
        <a:lstStyle/>
        <a:p>
          <a:endParaRPr lang="en-GB"/>
        </a:p>
      </dgm:t>
    </dgm:pt>
    <dgm:pt modelId="{813DA0C9-9E04-4625-B273-C586FB6AE1CF}" type="pres">
      <dgm:prSet presAssocID="{90BF96EC-1FD1-4C94-913E-13D48DDD3852}" presName="spacer" presStyleCnt="0"/>
      <dgm:spPr/>
    </dgm:pt>
    <dgm:pt modelId="{287C2A0C-F332-45FE-B8C3-110143F47EF7}" type="pres">
      <dgm:prSet presAssocID="{6736AB2C-571C-4749-B9C4-EC1393A680AF}" presName="parentText" presStyleLbl="node1" presStyleIdx="3" presStyleCnt="5">
        <dgm:presLayoutVars>
          <dgm:chMax val="0"/>
          <dgm:bulletEnabled val="1"/>
        </dgm:presLayoutVars>
      </dgm:prSet>
      <dgm:spPr/>
      <dgm:t>
        <a:bodyPr/>
        <a:lstStyle/>
        <a:p>
          <a:endParaRPr lang="en-GB"/>
        </a:p>
      </dgm:t>
    </dgm:pt>
    <dgm:pt modelId="{B16567C4-4275-4088-9BB6-5D8817DDDD26}" type="pres">
      <dgm:prSet presAssocID="{D07371D0-62C4-4098-81F1-6879C73BFE6B}" presName="spacer" presStyleCnt="0"/>
      <dgm:spPr/>
    </dgm:pt>
    <dgm:pt modelId="{AA8AC358-6445-405C-9F58-5FB312A51F53}" type="pres">
      <dgm:prSet presAssocID="{CAED03AC-26F5-4996-8EB2-B1C8E2F80485}" presName="parentText" presStyleLbl="node1" presStyleIdx="4" presStyleCnt="5">
        <dgm:presLayoutVars>
          <dgm:chMax val="0"/>
          <dgm:bulletEnabled val="1"/>
        </dgm:presLayoutVars>
      </dgm:prSet>
      <dgm:spPr/>
      <dgm:t>
        <a:bodyPr/>
        <a:lstStyle/>
        <a:p>
          <a:endParaRPr lang="en-GB"/>
        </a:p>
      </dgm:t>
    </dgm:pt>
  </dgm:ptLst>
  <dgm:cxnLst>
    <dgm:cxn modelId="{61DC97F6-9DF6-4790-A957-E3DB832BBD80}" srcId="{2F6A24D7-45E3-4876-9A5B-2655F1642CED}" destId="{F915F679-910A-4BCC-B8FD-1C732FC985DB}" srcOrd="1" destOrd="0" parTransId="{C94B6B76-EA9F-4DD8-AABD-3A16A553C268}" sibTransId="{28D27BC2-58F7-4D26-9A5A-3B1533027BE8}"/>
    <dgm:cxn modelId="{D3598FBD-54DD-40B3-9F42-2D6A7A946A57}" srcId="{2F6A24D7-45E3-4876-9A5B-2655F1642CED}" destId="{6736AB2C-571C-4749-B9C4-EC1393A680AF}" srcOrd="3" destOrd="0" parTransId="{E35EE1CA-AEC3-426E-B8B5-AF2696A91E86}" sibTransId="{D07371D0-62C4-4098-81F1-6879C73BFE6B}"/>
    <dgm:cxn modelId="{A3CD635A-5B6C-4B33-93E5-AF52B0FCB00D}" type="presOf" srcId="{F915F679-910A-4BCC-B8FD-1C732FC985DB}" destId="{A33C291A-31D5-4BDB-8CB5-7847A60CEADC}" srcOrd="0" destOrd="0" presId="urn:microsoft.com/office/officeart/2005/8/layout/vList2"/>
    <dgm:cxn modelId="{E5D3B689-8361-4B99-AD2E-9C98366FF91A}" type="presOf" srcId="{4909B30D-6436-4DDF-9AF7-F408B700483A}" destId="{DEFE3EA0-EC8F-491A-813A-ABD3F12E0BC8}" srcOrd="0" destOrd="0" presId="urn:microsoft.com/office/officeart/2005/8/layout/vList2"/>
    <dgm:cxn modelId="{C998A386-C2B6-46E2-87FC-9F88A87271D1}" srcId="{2F6A24D7-45E3-4876-9A5B-2655F1642CED}" destId="{4909B30D-6436-4DDF-9AF7-F408B700483A}" srcOrd="0" destOrd="0" parTransId="{422C4A23-5B00-41BD-97A8-0BA2775D6618}" sibTransId="{C17C887B-6ED6-4674-AD69-F262A694A290}"/>
    <dgm:cxn modelId="{4A4C8121-558A-4F75-AA72-8531F0041922}" type="presOf" srcId="{8C48246B-0A84-47B3-83BB-7A28A521B843}" destId="{3007DC30-8C5B-4805-84B7-9F29B448425A}" srcOrd="0" destOrd="0" presId="urn:microsoft.com/office/officeart/2005/8/layout/vList2"/>
    <dgm:cxn modelId="{74BD6A19-4C21-4A14-ACCD-AF15A4BD78DC}" type="presOf" srcId="{2F6A24D7-45E3-4876-9A5B-2655F1642CED}" destId="{F95EB055-37B8-4867-A0FC-120E01D3CA0C}" srcOrd="0" destOrd="0" presId="urn:microsoft.com/office/officeart/2005/8/layout/vList2"/>
    <dgm:cxn modelId="{593DD78C-31C5-4428-A1E9-4F815B9D10D5}" type="presOf" srcId="{6736AB2C-571C-4749-B9C4-EC1393A680AF}" destId="{287C2A0C-F332-45FE-B8C3-110143F47EF7}" srcOrd="0" destOrd="0" presId="urn:microsoft.com/office/officeart/2005/8/layout/vList2"/>
    <dgm:cxn modelId="{F6E3B515-9E8F-41F5-9E48-EAC55F15DFF2}" srcId="{2F6A24D7-45E3-4876-9A5B-2655F1642CED}" destId="{CAED03AC-26F5-4996-8EB2-B1C8E2F80485}" srcOrd="4" destOrd="0" parTransId="{1BA82A96-C1B7-447A-BD87-7DCD8F2D2A37}" sibTransId="{2FDD257D-D7C1-4CE8-A55C-13BF1B69A267}"/>
    <dgm:cxn modelId="{BCBAB22F-14E8-4655-9E7E-6F8C326D5525}" srcId="{2F6A24D7-45E3-4876-9A5B-2655F1642CED}" destId="{8C48246B-0A84-47B3-83BB-7A28A521B843}" srcOrd="2" destOrd="0" parTransId="{AAD56F0B-AFC1-4551-83E4-8EC22F90CE97}" sibTransId="{90BF96EC-1FD1-4C94-913E-13D48DDD3852}"/>
    <dgm:cxn modelId="{42ED3AEB-36F7-4ECF-AE34-DA11EC136FAE}" type="presOf" srcId="{CAED03AC-26F5-4996-8EB2-B1C8E2F80485}" destId="{AA8AC358-6445-405C-9F58-5FB312A51F53}" srcOrd="0" destOrd="0" presId="urn:microsoft.com/office/officeart/2005/8/layout/vList2"/>
    <dgm:cxn modelId="{65CC8830-0D63-4176-8895-66B223E92EA6}" type="presParOf" srcId="{F95EB055-37B8-4867-A0FC-120E01D3CA0C}" destId="{DEFE3EA0-EC8F-491A-813A-ABD3F12E0BC8}" srcOrd="0" destOrd="0" presId="urn:microsoft.com/office/officeart/2005/8/layout/vList2"/>
    <dgm:cxn modelId="{22F9FBF6-B73E-4C95-BB90-24DB7CC0180E}" type="presParOf" srcId="{F95EB055-37B8-4867-A0FC-120E01D3CA0C}" destId="{B14F6679-667B-4D4E-8803-496E5BB78FDD}" srcOrd="1" destOrd="0" presId="urn:microsoft.com/office/officeart/2005/8/layout/vList2"/>
    <dgm:cxn modelId="{1DD403F2-0B8E-4041-AC13-3210592909C2}" type="presParOf" srcId="{F95EB055-37B8-4867-A0FC-120E01D3CA0C}" destId="{A33C291A-31D5-4BDB-8CB5-7847A60CEADC}" srcOrd="2" destOrd="0" presId="urn:microsoft.com/office/officeart/2005/8/layout/vList2"/>
    <dgm:cxn modelId="{1955B4C6-238C-41A6-8FD2-D5DC5F662E4C}" type="presParOf" srcId="{F95EB055-37B8-4867-A0FC-120E01D3CA0C}" destId="{41138345-DA15-42BC-9D7D-17D9DA58E249}" srcOrd="3" destOrd="0" presId="urn:microsoft.com/office/officeart/2005/8/layout/vList2"/>
    <dgm:cxn modelId="{140A3879-722E-49EC-965A-1CB4495BE71D}" type="presParOf" srcId="{F95EB055-37B8-4867-A0FC-120E01D3CA0C}" destId="{3007DC30-8C5B-4805-84B7-9F29B448425A}" srcOrd="4" destOrd="0" presId="urn:microsoft.com/office/officeart/2005/8/layout/vList2"/>
    <dgm:cxn modelId="{B17EF4ED-56B0-412D-8F01-432A8059F44E}" type="presParOf" srcId="{F95EB055-37B8-4867-A0FC-120E01D3CA0C}" destId="{813DA0C9-9E04-4625-B273-C586FB6AE1CF}" srcOrd="5" destOrd="0" presId="urn:microsoft.com/office/officeart/2005/8/layout/vList2"/>
    <dgm:cxn modelId="{A965E292-6009-4704-9E48-BFC77AF1171C}" type="presParOf" srcId="{F95EB055-37B8-4867-A0FC-120E01D3CA0C}" destId="{287C2A0C-F332-45FE-B8C3-110143F47EF7}" srcOrd="6" destOrd="0" presId="urn:microsoft.com/office/officeart/2005/8/layout/vList2"/>
    <dgm:cxn modelId="{0A60213C-B2FF-4BF3-BE26-9AEB107AA8D5}" type="presParOf" srcId="{F95EB055-37B8-4867-A0FC-120E01D3CA0C}" destId="{B16567C4-4275-4088-9BB6-5D8817DDDD26}" srcOrd="7" destOrd="0" presId="urn:microsoft.com/office/officeart/2005/8/layout/vList2"/>
    <dgm:cxn modelId="{1C2A068C-AF63-4E93-AFA4-207180E98813}" type="presParOf" srcId="{F95EB055-37B8-4867-A0FC-120E01D3CA0C}" destId="{AA8AC358-6445-405C-9F58-5FB312A51F5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0D454E4-3DD0-413A-88BE-E7DE6FCF5B2A}"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3AE796A9-688D-4EF7-A14E-43E32176F089}">
      <dgm:prSet custT="1"/>
      <dgm:spPr/>
      <dgm:t>
        <a:bodyPr/>
        <a:lstStyle/>
        <a:p>
          <a:pPr rtl="0"/>
          <a:r>
            <a:rPr lang="en-GB" sz="2000" b="1" dirty="0" smtClean="0"/>
            <a:t>University of Bradford</a:t>
          </a:r>
          <a:endParaRPr lang="en-GB" sz="2000" dirty="0"/>
        </a:p>
      </dgm:t>
    </dgm:pt>
    <dgm:pt modelId="{C3DAF98F-85FA-4667-9472-5961E57B1BD0}" type="parTrans" cxnId="{B77D23CD-DF5A-4280-A1D5-77F91E7CF8E2}">
      <dgm:prSet/>
      <dgm:spPr/>
      <dgm:t>
        <a:bodyPr/>
        <a:lstStyle/>
        <a:p>
          <a:endParaRPr lang="en-GB"/>
        </a:p>
      </dgm:t>
    </dgm:pt>
    <dgm:pt modelId="{C075D999-DB1D-4902-B51D-3B270DC5D6D8}" type="sibTrans" cxnId="{B77D23CD-DF5A-4280-A1D5-77F91E7CF8E2}">
      <dgm:prSet/>
      <dgm:spPr/>
      <dgm:t>
        <a:bodyPr/>
        <a:lstStyle/>
        <a:p>
          <a:endParaRPr lang="en-GB"/>
        </a:p>
      </dgm:t>
    </dgm:pt>
    <dgm:pt modelId="{A4D9FFE7-09C9-433E-B068-B1339E2533B2}">
      <dgm:prSet custT="1"/>
      <dgm:spPr/>
      <dgm:t>
        <a:bodyPr/>
        <a:lstStyle/>
        <a:p>
          <a:pPr rtl="0"/>
          <a:r>
            <a:rPr lang="en-GB" sz="1400" b="1" dirty="0" smtClean="0"/>
            <a:t>Lecturer in Mathematical Statistics 1974/82</a:t>
          </a:r>
          <a:endParaRPr lang="en-GB" sz="1400" dirty="0"/>
        </a:p>
      </dgm:t>
    </dgm:pt>
    <dgm:pt modelId="{3A54C921-FEC4-4BD8-8677-91582F67CDCB}" type="parTrans" cxnId="{C159B8D7-C2C8-4FAD-B1DE-EB22FC555D9C}">
      <dgm:prSet/>
      <dgm:spPr/>
      <dgm:t>
        <a:bodyPr/>
        <a:lstStyle/>
        <a:p>
          <a:endParaRPr lang="en-GB"/>
        </a:p>
      </dgm:t>
    </dgm:pt>
    <dgm:pt modelId="{D3F2B4B9-106A-409B-AE7C-75D794048EF5}" type="sibTrans" cxnId="{C159B8D7-C2C8-4FAD-B1DE-EB22FC555D9C}">
      <dgm:prSet/>
      <dgm:spPr/>
      <dgm:t>
        <a:bodyPr/>
        <a:lstStyle/>
        <a:p>
          <a:endParaRPr lang="en-GB"/>
        </a:p>
      </dgm:t>
    </dgm:pt>
    <dgm:pt modelId="{061857F6-4F1C-4262-9DF2-E7654814960F}">
      <dgm:prSet custT="1"/>
      <dgm:spPr/>
      <dgm:t>
        <a:bodyPr/>
        <a:lstStyle/>
        <a:p>
          <a:pPr rtl="0"/>
          <a:r>
            <a:rPr lang="en-GB" sz="2000" b="1" dirty="0" smtClean="0"/>
            <a:t>Pfizer</a:t>
          </a:r>
          <a:r>
            <a:rPr lang="en-GB" sz="1400" b="1" dirty="0" smtClean="0"/>
            <a:t> (multinational pharmaceutical company)</a:t>
          </a:r>
          <a:endParaRPr lang="en-GB" sz="1400" dirty="0"/>
        </a:p>
      </dgm:t>
    </dgm:pt>
    <dgm:pt modelId="{715EF224-2AB5-43A7-AAC6-34C6ECE227E0}" type="parTrans" cxnId="{B1104A27-DD52-4156-B5B5-236AC3E0D46D}">
      <dgm:prSet/>
      <dgm:spPr/>
      <dgm:t>
        <a:bodyPr/>
        <a:lstStyle/>
        <a:p>
          <a:endParaRPr lang="en-GB"/>
        </a:p>
      </dgm:t>
    </dgm:pt>
    <dgm:pt modelId="{164C19A6-E6CE-4E87-8665-7F6FD752F440}" type="sibTrans" cxnId="{B1104A27-DD52-4156-B5B5-236AC3E0D46D}">
      <dgm:prSet/>
      <dgm:spPr/>
      <dgm:t>
        <a:bodyPr/>
        <a:lstStyle/>
        <a:p>
          <a:endParaRPr lang="en-GB"/>
        </a:p>
      </dgm:t>
    </dgm:pt>
    <dgm:pt modelId="{35A75E42-6F28-4FB2-BFB2-4008E8ACA49D}">
      <dgm:prSet custT="1"/>
      <dgm:spPr/>
      <dgm:t>
        <a:bodyPr/>
        <a:lstStyle/>
        <a:p>
          <a:pPr rtl="0"/>
          <a:r>
            <a:rPr lang="en-GB" sz="1400" b="1" dirty="0" smtClean="0"/>
            <a:t>Consulting Statistician  1982/90</a:t>
          </a:r>
          <a:endParaRPr lang="en-GB" sz="1400" dirty="0"/>
        </a:p>
      </dgm:t>
    </dgm:pt>
    <dgm:pt modelId="{3876DB0E-55C5-4B17-9FC6-B5320732FD12}" type="parTrans" cxnId="{FFD58DDF-23F8-41B7-87F5-B95CBCA0683C}">
      <dgm:prSet/>
      <dgm:spPr/>
      <dgm:t>
        <a:bodyPr/>
        <a:lstStyle/>
        <a:p>
          <a:endParaRPr lang="en-GB"/>
        </a:p>
      </dgm:t>
    </dgm:pt>
    <dgm:pt modelId="{0451FB5A-D3E6-483A-B95B-9607CAEB3218}" type="sibTrans" cxnId="{FFD58DDF-23F8-41B7-87F5-B95CBCA0683C}">
      <dgm:prSet/>
      <dgm:spPr/>
      <dgm:t>
        <a:bodyPr/>
        <a:lstStyle/>
        <a:p>
          <a:endParaRPr lang="en-GB"/>
        </a:p>
      </dgm:t>
    </dgm:pt>
    <dgm:pt modelId="{99A107FC-D4C8-4113-A7AB-4A3FFA314C19}">
      <dgm:prSet custT="1"/>
      <dgm:spPr/>
      <dgm:t>
        <a:bodyPr/>
        <a:lstStyle/>
        <a:p>
          <a:pPr rtl="0"/>
          <a:r>
            <a:rPr lang="en-GB" sz="1400" b="1" dirty="0" smtClean="0"/>
            <a:t>Head of Biometrics 1990/2000</a:t>
          </a:r>
          <a:endParaRPr lang="en-GB" sz="1400" dirty="0"/>
        </a:p>
      </dgm:t>
    </dgm:pt>
    <dgm:pt modelId="{7E3A8808-4B2D-4068-8128-3360CDE76EBE}" type="parTrans" cxnId="{102C56E8-9A61-4762-B781-2F91BF418962}">
      <dgm:prSet/>
      <dgm:spPr/>
      <dgm:t>
        <a:bodyPr/>
        <a:lstStyle/>
        <a:p>
          <a:endParaRPr lang="en-GB"/>
        </a:p>
      </dgm:t>
    </dgm:pt>
    <dgm:pt modelId="{CA47883F-35A6-4968-980D-76A6EF125B3E}" type="sibTrans" cxnId="{102C56E8-9A61-4762-B781-2F91BF418962}">
      <dgm:prSet/>
      <dgm:spPr/>
      <dgm:t>
        <a:bodyPr/>
        <a:lstStyle/>
        <a:p>
          <a:endParaRPr lang="en-GB"/>
        </a:p>
      </dgm:t>
    </dgm:pt>
    <dgm:pt modelId="{51467877-DDF2-4B83-830F-B0C07E536E3E}">
      <dgm:prSet custT="1"/>
      <dgm:spPr/>
      <dgm:t>
        <a:bodyPr/>
        <a:lstStyle/>
        <a:p>
          <a:pPr rtl="0"/>
          <a:r>
            <a:rPr lang="en-GB" sz="1400" b="1" dirty="0" smtClean="0"/>
            <a:t>VP Development Operations 2000/04</a:t>
          </a:r>
          <a:endParaRPr lang="en-GB" sz="1400" dirty="0"/>
        </a:p>
      </dgm:t>
    </dgm:pt>
    <dgm:pt modelId="{50B1D431-9F37-4AD0-81EC-5F50995504B8}" type="parTrans" cxnId="{753F5D83-71EB-47C8-AC7A-254CE817967C}">
      <dgm:prSet/>
      <dgm:spPr/>
      <dgm:t>
        <a:bodyPr/>
        <a:lstStyle/>
        <a:p>
          <a:endParaRPr lang="en-GB"/>
        </a:p>
      </dgm:t>
    </dgm:pt>
    <dgm:pt modelId="{BAF1EF4D-9E59-4A4B-AA55-BAF4385A720B}" type="sibTrans" cxnId="{753F5D83-71EB-47C8-AC7A-254CE817967C}">
      <dgm:prSet/>
      <dgm:spPr/>
      <dgm:t>
        <a:bodyPr/>
        <a:lstStyle/>
        <a:p>
          <a:endParaRPr lang="en-GB"/>
        </a:p>
      </dgm:t>
    </dgm:pt>
    <dgm:pt modelId="{D09F183F-C9C1-4351-A5D5-8D86D6AA5496}">
      <dgm:prSet/>
      <dgm:spPr/>
      <dgm:t>
        <a:bodyPr/>
        <a:lstStyle/>
        <a:p>
          <a:pPr rtl="0"/>
          <a:r>
            <a:rPr lang="en-GB" b="1" dirty="0" err="1" smtClean="0"/>
            <a:t>TLwise</a:t>
          </a:r>
          <a:r>
            <a:rPr lang="en-GB" b="1" dirty="0" smtClean="0"/>
            <a:t> Consulting Ltd</a:t>
          </a:r>
          <a:endParaRPr lang="en-GB" dirty="0"/>
        </a:p>
      </dgm:t>
    </dgm:pt>
    <dgm:pt modelId="{F518AB02-8207-4A0A-9D4D-D372E1449A09}" type="parTrans" cxnId="{5A993F76-C5A7-476D-A703-80A45B9787A1}">
      <dgm:prSet/>
      <dgm:spPr/>
      <dgm:t>
        <a:bodyPr/>
        <a:lstStyle/>
        <a:p>
          <a:endParaRPr lang="en-GB"/>
        </a:p>
      </dgm:t>
    </dgm:pt>
    <dgm:pt modelId="{2FDFE321-16FD-4520-AB82-AAC7D3E401C3}" type="sibTrans" cxnId="{5A993F76-C5A7-476D-A703-80A45B9787A1}">
      <dgm:prSet/>
      <dgm:spPr/>
      <dgm:t>
        <a:bodyPr/>
        <a:lstStyle/>
        <a:p>
          <a:endParaRPr lang="en-GB"/>
        </a:p>
      </dgm:t>
    </dgm:pt>
    <dgm:pt modelId="{3AC8267B-1AFF-4652-B14D-702256B77814}">
      <dgm:prSet custT="1"/>
      <dgm:spPr/>
      <dgm:t>
        <a:bodyPr/>
        <a:lstStyle/>
        <a:p>
          <a:pPr rtl="0"/>
          <a:r>
            <a:rPr lang="en-GB" sz="1400" b="1" dirty="0" smtClean="0"/>
            <a:t>Director and consulting statistician 2004 onwards</a:t>
          </a:r>
          <a:endParaRPr lang="en-GB" sz="1400" dirty="0"/>
        </a:p>
      </dgm:t>
    </dgm:pt>
    <dgm:pt modelId="{7B1CAA5C-5CB2-4180-9847-9E34D08FDFBE}" type="parTrans" cxnId="{FDC98AE8-B1A8-448D-B265-0ABF2CF850B2}">
      <dgm:prSet/>
      <dgm:spPr/>
      <dgm:t>
        <a:bodyPr/>
        <a:lstStyle/>
        <a:p>
          <a:endParaRPr lang="en-GB"/>
        </a:p>
      </dgm:t>
    </dgm:pt>
    <dgm:pt modelId="{516D12BC-7D99-4720-90CA-55C9EDD5EE39}" type="sibTrans" cxnId="{FDC98AE8-B1A8-448D-B265-0ABF2CF850B2}">
      <dgm:prSet/>
      <dgm:spPr/>
      <dgm:t>
        <a:bodyPr/>
        <a:lstStyle/>
        <a:p>
          <a:endParaRPr lang="en-GB"/>
        </a:p>
      </dgm:t>
    </dgm:pt>
    <dgm:pt modelId="{D76C66AE-5B95-498D-AECB-544281F2CDF1}">
      <dgm:prSet custT="1"/>
      <dgm:spPr/>
      <dgm:t>
        <a:bodyPr/>
        <a:lstStyle/>
        <a:p>
          <a:pPr rtl="0"/>
          <a:r>
            <a:rPr lang="en-GB" sz="1400" b="1" dirty="0" smtClean="0"/>
            <a:t>Primarily providing advice on design, analysis and reporting of clinical trials</a:t>
          </a:r>
          <a:endParaRPr lang="en-GB" sz="1400" dirty="0"/>
        </a:p>
      </dgm:t>
    </dgm:pt>
    <dgm:pt modelId="{30866B39-C95C-4A7C-B090-D673684064CB}" type="parTrans" cxnId="{865E6CFF-2D25-4307-8112-048F7D181768}">
      <dgm:prSet/>
      <dgm:spPr/>
      <dgm:t>
        <a:bodyPr/>
        <a:lstStyle/>
        <a:p>
          <a:endParaRPr lang="en-GB"/>
        </a:p>
      </dgm:t>
    </dgm:pt>
    <dgm:pt modelId="{B57A2D14-3D79-4012-95E4-5FE92B4509E0}" type="sibTrans" cxnId="{865E6CFF-2D25-4307-8112-048F7D181768}">
      <dgm:prSet/>
      <dgm:spPr/>
      <dgm:t>
        <a:bodyPr/>
        <a:lstStyle/>
        <a:p>
          <a:endParaRPr lang="en-GB"/>
        </a:p>
      </dgm:t>
    </dgm:pt>
    <dgm:pt modelId="{165D9F14-6B03-455D-BBCF-E7D90FBB1D78}" type="pres">
      <dgm:prSet presAssocID="{A0D454E4-3DD0-413A-88BE-E7DE6FCF5B2A}" presName="Name0" presStyleCnt="0">
        <dgm:presLayoutVars>
          <dgm:dir/>
          <dgm:animLvl val="lvl"/>
          <dgm:resizeHandles val="exact"/>
        </dgm:presLayoutVars>
      </dgm:prSet>
      <dgm:spPr/>
      <dgm:t>
        <a:bodyPr/>
        <a:lstStyle/>
        <a:p>
          <a:endParaRPr lang="en-GB"/>
        </a:p>
      </dgm:t>
    </dgm:pt>
    <dgm:pt modelId="{20A0335F-F81F-4639-A84A-C237B87997EE}" type="pres">
      <dgm:prSet presAssocID="{3AE796A9-688D-4EF7-A14E-43E32176F089}" presName="linNode" presStyleCnt="0"/>
      <dgm:spPr/>
    </dgm:pt>
    <dgm:pt modelId="{8CDA8940-F1AA-4705-B991-6C1E06780741}" type="pres">
      <dgm:prSet presAssocID="{3AE796A9-688D-4EF7-A14E-43E32176F089}" presName="parentText" presStyleLbl="node1" presStyleIdx="0" presStyleCnt="3">
        <dgm:presLayoutVars>
          <dgm:chMax val="1"/>
          <dgm:bulletEnabled val="1"/>
        </dgm:presLayoutVars>
      </dgm:prSet>
      <dgm:spPr/>
      <dgm:t>
        <a:bodyPr/>
        <a:lstStyle/>
        <a:p>
          <a:endParaRPr lang="en-GB"/>
        </a:p>
      </dgm:t>
    </dgm:pt>
    <dgm:pt modelId="{A24E3E81-64DC-4F61-A7A6-3A1CDF560F93}" type="pres">
      <dgm:prSet presAssocID="{3AE796A9-688D-4EF7-A14E-43E32176F089}" presName="descendantText" presStyleLbl="alignAccFollowNode1" presStyleIdx="0" presStyleCnt="3">
        <dgm:presLayoutVars>
          <dgm:bulletEnabled val="1"/>
        </dgm:presLayoutVars>
      </dgm:prSet>
      <dgm:spPr/>
      <dgm:t>
        <a:bodyPr/>
        <a:lstStyle/>
        <a:p>
          <a:endParaRPr lang="en-GB"/>
        </a:p>
      </dgm:t>
    </dgm:pt>
    <dgm:pt modelId="{EEBCD9A7-6A7C-481D-A59B-65D75AB54223}" type="pres">
      <dgm:prSet presAssocID="{C075D999-DB1D-4902-B51D-3B270DC5D6D8}" presName="sp" presStyleCnt="0"/>
      <dgm:spPr/>
    </dgm:pt>
    <dgm:pt modelId="{FD3EB513-C9EF-4A4D-B5F5-8FF206AA7A05}" type="pres">
      <dgm:prSet presAssocID="{061857F6-4F1C-4262-9DF2-E7654814960F}" presName="linNode" presStyleCnt="0"/>
      <dgm:spPr/>
    </dgm:pt>
    <dgm:pt modelId="{50484730-9C48-45A0-B6E5-1DDBD6E4087F}" type="pres">
      <dgm:prSet presAssocID="{061857F6-4F1C-4262-9DF2-E7654814960F}" presName="parentText" presStyleLbl="node1" presStyleIdx="1" presStyleCnt="3">
        <dgm:presLayoutVars>
          <dgm:chMax val="1"/>
          <dgm:bulletEnabled val="1"/>
        </dgm:presLayoutVars>
      </dgm:prSet>
      <dgm:spPr/>
      <dgm:t>
        <a:bodyPr/>
        <a:lstStyle/>
        <a:p>
          <a:endParaRPr lang="en-GB"/>
        </a:p>
      </dgm:t>
    </dgm:pt>
    <dgm:pt modelId="{9C2FAA3E-CB69-4101-8BAA-A01E26D055AC}" type="pres">
      <dgm:prSet presAssocID="{061857F6-4F1C-4262-9DF2-E7654814960F}" presName="descendantText" presStyleLbl="alignAccFollowNode1" presStyleIdx="1" presStyleCnt="3" custScaleY="111446">
        <dgm:presLayoutVars>
          <dgm:bulletEnabled val="1"/>
        </dgm:presLayoutVars>
      </dgm:prSet>
      <dgm:spPr/>
      <dgm:t>
        <a:bodyPr/>
        <a:lstStyle/>
        <a:p>
          <a:endParaRPr lang="en-GB"/>
        </a:p>
      </dgm:t>
    </dgm:pt>
    <dgm:pt modelId="{B669A552-8F0A-40E5-B498-EDB60A2BE3F5}" type="pres">
      <dgm:prSet presAssocID="{164C19A6-E6CE-4E87-8665-7F6FD752F440}" presName="sp" presStyleCnt="0"/>
      <dgm:spPr/>
    </dgm:pt>
    <dgm:pt modelId="{C51F9F5A-B08D-43FE-AFC6-247DFF22AFA6}" type="pres">
      <dgm:prSet presAssocID="{D09F183F-C9C1-4351-A5D5-8D86D6AA5496}" presName="linNode" presStyleCnt="0"/>
      <dgm:spPr/>
    </dgm:pt>
    <dgm:pt modelId="{592D54CD-34AF-4D6A-A28F-C9CCA48F1B52}" type="pres">
      <dgm:prSet presAssocID="{D09F183F-C9C1-4351-A5D5-8D86D6AA5496}" presName="parentText" presStyleLbl="node1" presStyleIdx="2" presStyleCnt="3">
        <dgm:presLayoutVars>
          <dgm:chMax val="1"/>
          <dgm:bulletEnabled val="1"/>
        </dgm:presLayoutVars>
      </dgm:prSet>
      <dgm:spPr/>
      <dgm:t>
        <a:bodyPr/>
        <a:lstStyle/>
        <a:p>
          <a:endParaRPr lang="en-GB"/>
        </a:p>
      </dgm:t>
    </dgm:pt>
    <dgm:pt modelId="{D2700E69-C45A-40C2-A0F4-16E41A20472D}" type="pres">
      <dgm:prSet presAssocID="{D09F183F-C9C1-4351-A5D5-8D86D6AA5496}" presName="descendantText" presStyleLbl="alignAccFollowNode1" presStyleIdx="2" presStyleCnt="3">
        <dgm:presLayoutVars>
          <dgm:bulletEnabled val="1"/>
        </dgm:presLayoutVars>
      </dgm:prSet>
      <dgm:spPr/>
      <dgm:t>
        <a:bodyPr/>
        <a:lstStyle/>
        <a:p>
          <a:endParaRPr lang="en-GB"/>
        </a:p>
      </dgm:t>
    </dgm:pt>
  </dgm:ptLst>
  <dgm:cxnLst>
    <dgm:cxn modelId="{FFD58DDF-23F8-41B7-87F5-B95CBCA0683C}" srcId="{061857F6-4F1C-4262-9DF2-E7654814960F}" destId="{35A75E42-6F28-4FB2-BFB2-4008E8ACA49D}" srcOrd="0" destOrd="0" parTransId="{3876DB0E-55C5-4B17-9FC6-B5320732FD12}" sibTransId="{0451FB5A-D3E6-483A-B95B-9607CAEB3218}"/>
    <dgm:cxn modelId="{B1104A27-DD52-4156-B5B5-236AC3E0D46D}" srcId="{A0D454E4-3DD0-413A-88BE-E7DE6FCF5B2A}" destId="{061857F6-4F1C-4262-9DF2-E7654814960F}" srcOrd="1" destOrd="0" parTransId="{715EF224-2AB5-43A7-AAC6-34C6ECE227E0}" sibTransId="{164C19A6-E6CE-4E87-8665-7F6FD752F440}"/>
    <dgm:cxn modelId="{0AC3E644-5C35-4B7C-8951-6F0653749F5C}" type="presOf" srcId="{D76C66AE-5B95-498D-AECB-544281F2CDF1}" destId="{D2700E69-C45A-40C2-A0F4-16E41A20472D}" srcOrd="0" destOrd="1" presId="urn:microsoft.com/office/officeart/2005/8/layout/vList5"/>
    <dgm:cxn modelId="{5A993F76-C5A7-476D-A703-80A45B9787A1}" srcId="{A0D454E4-3DD0-413A-88BE-E7DE6FCF5B2A}" destId="{D09F183F-C9C1-4351-A5D5-8D86D6AA5496}" srcOrd="2" destOrd="0" parTransId="{F518AB02-8207-4A0A-9D4D-D372E1449A09}" sibTransId="{2FDFE321-16FD-4520-AB82-AAC7D3E401C3}"/>
    <dgm:cxn modelId="{563E3C8F-1862-4C0C-9922-61F67622F5A2}" type="presOf" srcId="{3AC8267B-1AFF-4652-B14D-702256B77814}" destId="{D2700E69-C45A-40C2-A0F4-16E41A20472D}" srcOrd="0" destOrd="0" presId="urn:microsoft.com/office/officeart/2005/8/layout/vList5"/>
    <dgm:cxn modelId="{102C56E8-9A61-4762-B781-2F91BF418962}" srcId="{061857F6-4F1C-4262-9DF2-E7654814960F}" destId="{99A107FC-D4C8-4113-A7AB-4A3FFA314C19}" srcOrd="1" destOrd="0" parTransId="{7E3A8808-4B2D-4068-8128-3360CDE76EBE}" sibTransId="{CA47883F-35A6-4968-980D-76A6EF125B3E}"/>
    <dgm:cxn modelId="{3AE4117E-3430-441D-9E8F-9FDE11EBCA9A}" type="presOf" srcId="{A4D9FFE7-09C9-433E-B068-B1339E2533B2}" destId="{A24E3E81-64DC-4F61-A7A6-3A1CDF560F93}" srcOrd="0" destOrd="0" presId="urn:microsoft.com/office/officeart/2005/8/layout/vList5"/>
    <dgm:cxn modelId="{9E9C278E-C71E-47F8-B785-017B895D72EB}" type="presOf" srcId="{35A75E42-6F28-4FB2-BFB2-4008E8ACA49D}" destId="{9C2FAA3E-CB69-4101-8BAA-A01E26D055AC}" srcOrd="0" destOrd="0" presId="urn:microsoft.com/office/officeart/2005/8/layout/vList5"/>
    <dgm:cxn modelId="{FDC98AE8-B1A8-448D-B265-0ABF2CF850B2}" srcId="{D09F183F-C9C1-4351-A5D5-8D86D6AA5496}" destId="{3AC8267B-1AFF-4652-B14D-702256B77814}" srcOrd="0" destOrd="0" parTransId="{7B1CAA5C-5CB2-4180-9847-9E34D08FDFBE}" sibTransId="{516D12BC-7D99-4720-90CA-55C9EDD5EE39}"/>
    <dgm:cxn modelId="{B77D23CD-DF5A-4280-A1D5-77F91E7CF8E2}" srcId="{A0D454E4-3DD0-413A-88BE-E7DE6FCF5B2A}" destId="{3AE796A9-688D-4EF7-A14E-43E32176F089}" srcOrd="0" destOrd="0" parTransId="{C3DAF98F-85FA-4667-9472-5961E57B1BD0}" sibTransId="{C075D999-DB1D-4902-B51D-3B270DC5D6D8}"/>
    <dgm:cxn modelId="{1D6506AC-E934-45BF-A2F1-90FD105CEE93}" type="presOf" srcId="{D09F183F-C9C1-4351-A5D5-8D86D6AA5496}" destId="{592D54CD-34AF-4D6A-A28F-C9CCA48F1B52}" srcOrd="0" destOrd="0" presId="urn:microsoft.com/office/officeart/2005/8/layout/vList5"/>
    <dgm:cxn modelId="{865E6CFF-2D25-4307-8112-048F7D181768}" srcId="{D09F183F-C9C1-4351-A5D5-8D86D6AA5496}" destId="{D76C66AE-5B95-498D-AECB-544281F2CDF1}" srcOrd="1" destOrd="0" parTransId="{30866B39-C95C-4A7C-B090-D673684064CB}" sibTransId="{B57A2D14-3D79-4012-95E4-5FE92B4509E0}"/>
    <dgm:cxn modelId="{ED97A948-7A51-4338-ACF3-A52BDC82D1AF}" type="presOf" srcId="{061857F6-4F1C-4262-9DF2-E7654814960F}" destId="{50484730-9C48-45A0-B6E5-1DDBD6E4087F}" srcOrd="0" destOrd="0" presId="urn:microsoft.com/office/officeart/2005/8/layout/vList5"/>
    <dgm:cxn modelId="{51556E02-81CA-493E-B94B-D12E25285F62}" type="presOf" srcId="{51467877-DDF2-4B83-830F-B0C07E536E3E}" destId="{9C2FAA3E-CB69-4101-8BAA-A01E26D055AC}" srcOrd="0" destOrd="2" presId="urn:microsoft.com/office/officeart/2005/8/layout/vList5"/>
    <dgm:cxn modelId="{753F5D83-71EB-47C8-AC7A-254CE817967C}" srcId="{061857F6-4F1C-4262-9DF2-E7654814960F}" destId="{51467877-DDF2-4B83-830F-B0C07E536E3E}" srcOrd="2" destOrd="0" parTransId="{50B1D431-9F37-4AD0-81EC-5F50995504B8}" sibTransId="{BAF1EF4D-9E59-4A4B-AA55-BAF4385A720B}"/>
    <dgm:cxn modelId="{C159B8D7-C2C8-4FAD-B1DE-EB22FC555D9C}" srcId="{3AE796A9-688D-4EF7-A14E-43E32176F089}" destId="{A4D9FFE7-09C9-433E-B068-B1339E2533B2}" srcOrd="0" destOrd="0" parTransId="{3A54C921-FEC4-4BD8-8677-91582F67CDCB}" sibTransId="{D3F2B4B9-106A-409B-AE7C-75D794048EF5}"/>
    <dgm:cxn modelId="{70299B84-3A4E-40EB-938D-F4A785A7A9CF}" type="presOf" srcId="{A0D454E4-3DD0-413A-88BE-E7DE6FCF5B2A}" destId="{165D9F14-6B03-455D-BBCF-E7D90FBB1D78}" srcOrd="0" destOrd="0" presId="urn:microsoft.com/office/officeart/2005/8/layout/vList5"/>
    <dgm:cxn modelId="{9EFBF40C-A19B-44A5-8650-90456AD2AB5F}" type="presOf" srcId="{3AE796A9-688D-4EF7-A14E-43E32176F089}" destId="{8CDA8940-F1AA-4705-B991-6C1E06780741}" srcOrd="0" destOrd="0" presId="urn:microsoft.com/office/officeart/2005/8/layout/vList5"/>
    <dgm:cxn modelId="{3259CD41-FC82-48FA-AE1A-5C9ED9A666DC}" type="presOf" srcId="{99A107FC-D4C8-4113-A7AB-4A3FFA314C19}" destId="{9C2FAA3E-CB69-4101-8BAA-A01E26D055AC}" srcOrd="0" destOrd="1" presId="urn:microsoft.com/office/officeart/2005/8/layout/vList5"/>
    <dgm:cxn modelId="{48117616-E767-482A-ADD6-8CCB1CDE8E21}" type="presParOf" srcId="{165D9F14-6B03-455D-BBCF-E7D90FBB1D78}" destId="{20A0335F-F81F-4639-A84A-C237B87997EE}" srcOrd="0" destOrd="0" presId="urn:microsoft.com/office/officeart/2005/8/layout/vList5"/>
    <dgm:cxn modelId="{3E6DDD12-BAFE-45C0-AD8E-CF593DC447E3}" type="presParOf" srcId="{20A0335F-F81F-4639-A84A-C237B87997EE}" destId="{8CDA8940-F1AA-4705-B991-6C1E06780741}" srcOrd="0" destOrd="0" presId="urn:microsoft.com/office/officeart/2005/8/layout/vList5"/>
    <dgm:cxn modelId="{3A1B7651-21B6-4DAE-ADCE-EBF211134B75}" type="presParOf" srcId="{20A0335F-F81F-4639-A84A-C237B87997EE}" destId="{A24E3E81-64DC-4F61-A7A6-3A1CDF560F93}" srcOrd="1" destOrd="0" presId="urn:microsoft.com/office/officeart/2005/8/layout/vList5"/>
    <dgm:cxn modelId="{6A227284-091E-48E7-950B-C20E10FE197D}" type="presParOf" srcId="{165D9F14-6B03-455D-BBCF-E7D90FBB1D78}" destId="{EEBCD9A7-6A7C-481D-A59B-65D75AB54223}" srcOrd="1" destOrd="0" presId="urn:microsoft.com/office/officeart/2005/8/layout/vList5"/>
    <dgm:cxn modelId="{9171DAD4-9CB3-4576-860E-CD998008B651}" type="presParOf" srcId="{165D9F14-6B03-455D-BBCF-E7D90FBB1D78}" destId="{FD3EB513-C9EF-4A4D-B5F5-8FF206AA7A05}" srcOrd="2" destOrd="0" presId="urn:microsoft.com/office/officeart/2005/8/layout/vList5"/>
    <dgm:cxn modelId="{D08AC2C1-19B4-46D1-9630-C15C0D290688}" type="presParOf" srcId="{FD3EB513-C9EF-4A4D-B5F5-8FF206AA7A05}" destId="{50484730-9C48-45A0-B6E5-1DDBD6E4087F}" srcOrd="0" destOrd="0" presId="urn:microsoft.com/office/officeart/2005/8/layout/vList5"/>
    <dgm:cxn modelId="{4F209C12-4595-4DF9-AF2D-E8B423972859}" type="presParOf" srcId="{FD3EB513-C9EF-4A4D-B5F5-8FF206AA7A05}" destId="{9C2FAA3E-CB69-4101-8BAA-A01E26D055AC}" srcOrd="1" destOrd="0" presId="urn:microsoft.com/office/officeart/2005/8/layout/vList5"/>
    <dgm:cxn modelId="{37F6043E-6495-4A77-AB1E-24FF6D7B68C8}" type="presParOf" srcId="{165D9F14-6B03-455D-BBCF-E7D90FBB1D78}" destId="{B669A552-8F0A-40E5-B498-EDB60A2BE3F5}" srcOrd="3" destOrd="0" presId="urn:microsoft.com/office/officeart/2005/8/layout/vList5"/>
    <dgm:cxn modelId="{E029CFC9-BF84-4117-BF31-3AE782C372B6}" type="presParOf" srcId="{165D9F14-6B03-455D-BBCF-E7D90FBB1D78}" destId="{C51F9F5A-B08D-43FE-AFC6-247DFF22AFA6}" srcOrd="4" destOrd="0" presId="urn:microsoft.com/office/officeart/2005/8/layout/vList5"/>
    <dgm:cxn modelId="{62A7AD3B-E20E-46A1-BE78-A88C8E0A146E}" type="presParOf" srcId="{C51F9F5A-B08D-43FE-AFC6-247DFF22AFA6}" destId="{592D54CD-34AF-4D6A-A28F-C9CCA48F1B52}" srcOrd="0" destOrd="0" presId="urn:microsoft.com/office/officeart/2005/8/layout/vList5"/>
    <dgm:cxn modelId="{DC2BA6CD-A3E4-4DA4-BAD3-8E2C17184F5D}" type="presParOf" srcId="{C51F9F5A-B08D-43FE-AFC6-247DFF22AFA6}" destId="{D2700E69-C45A-40C2-A0F4-16E41A20472D}" srcOrd="1" destOrd="0" presId="urn:microsoft.com/office/officeart/2005/8/layout/vList5"/>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a:solidFill>
          <a:schemeClr val="accent3"/>
        </a:solidFill>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FF3FC420-6821-4921-846A-DA20999E801B}" type="presOf" srcId="{365B483F-AAB8-48D8-ADD5-BEF2E637C0A1}" destId="{3857F5C8-385B-41B6-AB80-3688ED0289C3}" srcOrd="0" destOrd="0" presId="urn:microsoft.com/office/officeart/2005/8/layout/vList2"/>
    <dgm:cxn modelId="{5DAB5EFC-5E4C-465C-9547-B08527CBB8A2}" srcId="{571A5230-509B-4209-A5C4-AEEFE92BF416}" destId="{48BC7981-1F28-4EC0-9B43-1D888931D52C}" srcOrd="4" destOrd="0" parTransId="{2604323A-2089-4D0F-8D80-51AA7F845022}" sibTransId="{420ABF3D-C5AC-44FE-99AC-23914F5418BF}"/>
    <dgm:cxn modelId="{002F299E-2947-47A2-AAC4-448F67B1224C}" srcId="{571A5230-509B-4209-A5C4-AEEFE92BF416}" destId="{48B57063-D13C-4392-A703-71FACFFE68ED}" srcOrd="5" destOrd="0" parTransId="{0A539F86-3E79-47DB-BCBE-47C16E772446}" sibTransId="{27C37D19-D4C2-4D94-A7FC-6D2A2865D4DF}"/>
    <dgm:cxn modelId="{B9DF7186-87DE-48A3-A88C-C3B7E4A3A806}" srcId="{571A5230-509B-4209-A5C4-AEEFE92BF416}" destId="{695B4948-6B73-4DC7-8339-58029ACCD998}" srcOrd="1" destOrd="0" parTransId="{D6C1F0F7-68A7-479A-B311-CC6AF376059B}" sibTransId="{6F62FC44-026D-47E3-83A2-C337EC13CCEA}"/>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590320B7-196A-490F-86E4-3A68210D9BD1}" type="presOf" srcId="{48BC7981-1F28-4EC0-9B43-1D888931D52C}" destId="{38A5FAFA-E8C8-401F-B58F-FE43D3954A35}" srcOrd="0" destOrd="0" presId="urn:microsoft.com/office/officeart/2005/8/layout/vList2"/>
    <dgm:cxn modelId="{BFA68F8F-53DE-45A8-BA44-E9D90C77D4E7}" type="presOf" srcId="{E3384DD6-915C-4133-99B0-8ADBBA9B6EF2}" destId="{82E8F42D-E3CE-441A-B263-365C4A8E8211}" srcOrd="0" destOrd="0" presId="urn:microsoft.com/office/officeart/2005/8/layout/vList2"/>
    <dgm:cxn modelId="{30776082-5223-4837-BA94-16FDA093A763}" type="presOf" srcId="{FF904642-A3DA-46E8-85E0-FB3335391C50}" destId="{C4FE4702-80F0-4F51-B19B-1D77538D2A64}" srcOrd="0" destOrd="0" presId="urn:microsoft.com/office/officeart/2005/8/layout/vList2"/>
    <dgm:cxn modelId="{2F9146E1-45B2-4AE5-A3B3-9A034B6FC80B}" type="presOf" srcId="{571A5230-509B-4209-A5C4-AEEFE92BF416}" destId="{A1F8BB7D-4A66-4682-BCC2-1482DB2C5ED0}"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DFEBBCB5-251A-4AE8-956C-FD2228B0E094}" type="presOf" srcId="{48B57063-D13C-4392-A703-71FACFFE68ED}" destId="{F8D9C855-CF43-4D8D-A190-49DF44BFC6EC}" srcOrd="0" destOrd="0" presId="urn:microsoft.com/office/officeart/2005/8/layout/vList2"/>
    <dgm:cxn modelId="{63F69DF8-5269-4448-AD44-7D297BDB7E85}" type="presOf" srcId="{B576CB67-46CE-488C-9FA6-97FD5EE077E8}" destId="{EDA642D9-86E8-4867-B2B7-4C4D34B8863C}" srcOrd="0" destOrd="0" presId="urn:microsoft.com/office/officeart/2005/8/layout/vList2"/>
    <dgm:cxn modelId="{B803ABFC-0A09-49BD-AF72-C20D44F85DE4}" type="presOf" srcId="{695B4948-6B73-4DC7-8339-58029ACCD998}" destId="{E1751250-F07B-4FA7-851F-ABE2B45D3A97}"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65DC1C6F-62B6-44E3-8EBB-43F22ED47B7E}" type="presParOf" srcId="{A1F8BB7D-4A66-4682-BCC2-1482DB2C5ED0}" destId="{82E8F42D-E3CE-441A-B263-365C4A8E8211}" srcOrd="0" destOrd="0" presId="urn:microsoft.com/office/officeart/2005/8/layout/vList2"/>
    <dgm:cxn modelId="{CDC9D74C-9B41-49F4-8B9F-0ED735BC77D4}" type="presParOf" srcId="{A1F8BB7D-4A66-4682-BCC2-1482DB2C5ED0}" destId="{39A4A6FF-93CB-499F-BDAF-568F33C01DCB}" srcOrd="1" destOrd="0" presId="urn:microsoft.com/office/officeart/2005/8/layout/vList2"/>
    <dgm:cxn modelId="{9F5884CC-637F-43B8-9F82-B52149810ADB}" type="presParOf" srcId="{A1F8BB7D-4A66-4682-BCC2-1482DB2C5ED0}" destId="{E1751250-F07B-4FA7-851F-ABE2B45D3A97}" srcOrd="2" destOrd="0" presId="urn:microsoft.com/office/officeart/2005/8/layout/vList2"/>
    <dgm:cxn modelId="{C150FAD7-5AC7-4D27-A7A1-66EBD1A974C4}" type="presParOf" srcId="{A1F8BB7D-4A66-4682-BCC2-1482DB2C5ED0}" destId="{FBECBD6D-74FC-4B1E-9D11-3B88B6D7D8DF}" srcOrd="3" destOrd="0" presId="urn:microsoft.com/office/officeart/2005/8/layout/vList2"/>
    <dgm:cxn modelId="{B6959B24-2134-4F16-A229-E331FF0B0E0A}" type="presParOf" srcId="{A1F8BB7D-4A66-4682-BCC2-1482DB2C5ED0}" destId="{EDA642D9-86E8-4867-B2B7-4C4D34B8863C}" srcOrd="4" destOrd="0" presId="urn:microsoft.com/office/officeart/2005/8/layout/vList2"/>
    <dgm:cxn modelId="{D9E453D9-896C-4A7C-9A7D-58B16D22DF5B}" type="presParOf" srcId="{A1F8BB7D-4A66-4682-BCC2-1482DB2C5ED0}" destId="{48AA51AA-5E4C-42DF-9EE4-9884C3D2D752}" srcOrd="5" destOrd="0" presId="urn:microsoft.com/office/officeart/2005/8/layout/vList2"/>
    <dgm:cxn modelId="{973D3CB2-9304-4637-87CF-49B3E8F1DE6B}" type="presParOf" srcId="{A1F8BB7D-4A66-4682-BCC2-1482DB2C5ED0}" destId="{3857F5C8-385B-41B6-AB80-3688ED0289C3}" srcOrd="6" destOrd="0" presId="urn:microsoft.com/office/officeart/2005/8/layout/vList2"/>
    <dgm:cxn modelId="{979B337D-5800-480F-A068-D75467521F9B}" type="presParOf" srcId="{A1F8BB7D-4A66-4682-BCC2-1482DB2C5ED0}" destId="{69B12B0C-E6C0-4145-B619-F7A26C6470F3}" srcOrd="7" destOrd="0" presId="urn:microsoft.com/office/officeart/2005/8/layout/vList2"/>
    <dgm:cxn modelId="{6378D0AC-C654-4AD1-9EC4-0DCE196E6844}" type="presParOf" srcId="{A1F8BB7D-4A66-4682-BCC2-1482DB2C5ED0}" destId="{38A5FAFA-E8C8-401F-B58F-FE43D3954A35}" srcOrd="8" destOrd="0" presId="urn:microsoft.com/office/officeart/2005/8/layout/vList2"/>
    <dgm:cxn modelId="{AFEDBA42-3361-41C3-BCFA-E70EA9531B4C}" type="presParOf" srcId="{A1F8BB7D-4A66-4682-BCC2-1482DB2C5ED0}" destId="{D9EDF5CF-7636-4CB1-ACC1-A68991E6BC7B}" srcOrd="9" destOrd="0" presId="urn:microsoft.com/office/officeart/2005/8/layout/vList2"/>
    <dgm:cxn modelId="{60C1E28D-A3F5-45B0-86A7-165098CFB1BA}" type="presParOf" srcId="{A1F8BB7D-4A66-4682-BCC2-1482DB2C5ED0}" destId="{F8D9C855-CF43-4D8D-A190-49DF44BFC6EC}" srcOrd="10" destOrd="0" presId="urn:microsoft.com/office/officeart/2005/8/layout/vList2"/>
    <dgm:cxn modelId="{5CFE0A4E-257D-4196-96D1-85C4A994F660}" type="presParOf" srcId="{A1F8BB7D-4A66-4682-BCC2-1482DB2C5ED0}" destId="{6E555EE3-BA4F-405A-86F5-D320FA076F05}" srcOrd="11" destOrd="0" presId="urn:microsoft.com/office/officeart/2005/8/layout/vList2"/>
    <dgm:cxn modelId="{02FC0D58-DCF5-494F-B0EB-F1F4782F7123}"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13EE146-E11C-4E2D-9E04-42546BDCE374}" type="doc">
      <dgm:prSet loTypeId="urn:microsoft.com/office/officeart/2005/8/layout/hProcess9" loCatId="process" qsTypeId="urn:microsoft.com/office/officeart/2005/8/quickstyle/simple1" qsCatId="simple" csTypeId="urn:microsoft.com/office/officeart/2005/8/colors/colorful4" csCatId="colorful"/>
      <dgm:spPr/>
      <dgm:t>
        <a:bodyPr/>
        <a:lstStyle/>
        <a:p>
          <a:endParaRPr lang="en-GB"/>
        </a:p>
      </dgm:t>
    </dgm:pt>
    <dgm:pt modelId="{6CB6A836-8654-4675-997C-0032DE904D43}">
      <dgm:prSet/>
      <dgm:spPr/>
      <dgm:t>
        <a:bodyPr/>
        <a:lstStyle/>
        <a:p>
          <a:pPr rtl="0"/>
          <a:r>
            <a:rPr lang="en-GB" dirty="0" smtClean="0"/>
            <a:t>Be self-aware</a:t>
          </a:r>
          <a:endParaRPr lang="en-GB" dirty="0"/>
        </a:p>
      </dgm:t>
    </dgm:pt>
    <dgm:pt modelId="{345909C6-3C83-4C6E-902C-9F919DD021EF}" type="parTrans" cxnId="{B8EB23F5-E19E-44A4-9433-0AD4129BF81E}">
      <dgm:prSet/>
      <dgm:spPr/>
      <dgm:t>
        <a:bodyPr/>
        <a:lstStyle/>
        <a:p>
          <a:endParaRPr lang="en-GB"/>
        </a:p>
      </dgm:t>
    </dgm:pt>
    <dgm:pt modelId="{2FBF05A2-A55F-400B-B77D-E43A074F2D96}" type="sibTrans" cxnId="{B8EB23F5-E19E-44A4-9433-0AD4129BF81E}">
      <dgm:prSet/>
      <dgm:spPr/>
      <dgm:t>
        <a:bodyPr/>
        <a:lstStyle/>
        <a:p>
          <a:endParaRPr lang="en-GB"/>
        </a:p>
      </dgm:t>
    </dgm:pt>
    <dgm:pt modelId="{FF755084-DB9F-48FA-9606-4BA6A4C213ED}">
      <dgm:prSet/>
      <dgm:spPr/>
      <dgm:t>
        <a:bodyPr/>
        <a:lstStyle/>
        <a:p>
          <a:pPr rtl="0"/>
          <a:r>
            <a:rPr lang="en-GB" smtClean="0"/>
            <a:t>Do a market and trend analysis</a:t>
          </a:r>
          <a:endParaRPr lang="en-GB"/>
        </a:p>
      </dgm:t>
    </dgm:pt>
    <dgm:pt modelId="{37433E95-4471-441B-9401-0EA88A700395}" type="parTrans" cxnId="{2188DBB1-89E6-40B4-BE96-CAEB62CFA82E}">
      <dgm:prSet/>
      <dgm:spPr/>
      <dgm:t>
        <a:bodyPr/>
        <a:lstStyle/>
        <a:p>
          <a:endParaRPr lang="en-GB"/>
        </a:p>
      </dgm:t>
    </dgm:pt>
    <dgm:pt modelId="{498B237E-AA44-4CF9-8C73-DDBA7123691D}" type="sibTrans" cxnId="{2188DBB1-89E6-40B4-BE96-CAEB62CFA82E}">
      <dgm:prSet/>
      <dgm:spPr/>
      <dgm:t>
        <a:bodyPr/>
        <a:lstStyle/>
        <a:p>
          <a:endParaRPr lang="en-GB"/>
        </a:p>
      </dgm:t>
    </dgm:pt>
    <dgm:pt modelId="{42382938-4095-4592-BB2C-DBB9A085BE14}">
      <dgm:prSet/>
      <dgm:spPr/>
      <dgm:t>
        <a:bodyPr/>
        <a:lstStyle/>
        <a:p>
          <a:pPr rtl="0"/>
          <a:r>
            <a:rPr lang="en-GB" smtClean="0"/>
            <a:t>Plan ahead</a:t>
          </a:r>
          <a:endParaRPr lang="en-GB"/>
        </a:p>
      </dgm:t>
    </dgm:pt>
    <dgm:pt modelId="{EF4DA14D-E92C-4CEA-A623-1773FD143744}" type="parTrans" cxnId="{609B6BEE-2266-4649-8450-A8B0C30E9A2E}">
      <dgm:prSet/>
      <dgm:spPr/>
      <dgm:t>
        <a:bodyPr/>
        <a:lstStyle/>
        <a:p>
          <a:endParaRPr lang="en-GB"/>
        </a:p>
      </dgm:t>
    </dgm:pt>
    <dgm:pt modelId="{2F8C954C-D59A-4433-AEC1-59AC63EE9799}" type="sibTrans" cxnId="{609B6BEE-2266-4649-8450-A8B0C30E9A2E}">
      <dgm:prSet/>
      <dgm:spPr/>
      <dgm:t>
        <a:bodyPr/>
        <a:lstStyle/>
        <a:p>
          <a:endParaRPr lang="en-GB"/>
        </a:p>
      </dgm:t>
    </dgm:pt>
    <dgm:pt modelId="{73903406-3945-44ED-848A-7196025C67BB}">
      <dgm:prSet/>
      <dgm:spPr/>
      <dgm:t>
        <a:bodyPr/>
        <a:lstStyle/>
        <a:p>
          <a:pPr rtl="0"/>
          <a:r>
            <a:rPr lang="en-GB" smtClean="0"/>
            <a:t>Develop yourself</a:t>
          </a:r>
          <a:endParaRPr lang="en-GB"/>
        </a:p>
      </dgm:t>
    </dgm:pt>
    <dgm:pt modelId="{19AD4C2E-3B79-4DF7-8181-DBA4EEF5BBA4}" type="parTrans" cxnId="{83621346-C7CB-4F7B-840E-8B09F1EC9108}">
      <dgm:prSet/>
      <dgm:spPr/>
      <dgm:t>
        <a:bodyPr/>
        <a:lstStyle/>
        <a:p>
          <a:endParaRPr lang="en-GB"/>
        </a:p>
      </dgm:t>
    </dgm:pt>
    <dgm:pt modelId="{B12C804F-4315-42D3-B142-4A8687FF4698}" type="sibTrans" cxnId="{83621346-C7CB-4F7B-840E-8B09F1EC9108}">
      <dgm:prSet/>
      <dgm:spPr/>
      <dgm:t>
        <a:bodyPr/>
        <a:lstStyle/>
        <a:p>
          <a:endParaRPr lang="en-GB"/>
        </a:p>
      </dgm:t>
    </dgm:pt>
    <dgm:pt modelId="{DDCD91D5-E1EB-4AB8-B2E9-8E369C49D881}">
      <dgm:prSet/>
      <dgm:spPr/>
      <dgm:t>
        <a:bodyPr/>
        <a:lstStyle/>
        <a:p>
          <a:pPr rtl="0"/>
          <a:r>
            <a:rPr lang="en-GB" smtClean="0"/>
            <a:t>Market yourself</a:t>
          </a:r>
          <a:endParaRPr lang="en-GB"/>
        </a:p>
      </dgm:t>
    </dgm:pt>
    <dgm:pt modelId="{DAD7D1A3-2698-48D0-8061-5D1388A2BDEA}" type="parTrans" cxnId="{72145502-CBA0-49E4-9546-027494C377D2}">
      <dgm:prSet/>
      <dgm:spPr/>
      <dgm:t>
        <a:bodyPr/>
        <a:lstStyle/>
        <a:p>
          <a:endParaRPr lang="en-GB"/>
        </a:p>
      </dgm:t>
    </dgm:pt>
    <dgm:pt modelId="{6E7B2023-0623-45BF-98A0-5BC638308846}" type="sibTrans" cxnId="{72145502-CBA0-49E4-9546-027494C377D2}">
      <dgm:prSet/>
      <dgm:spPr/>
      <dgm:t>
        <a:bodyPr/>
        <a:lstStyle/>
        <a:p>
          <a:endParaRPr lang="en-GB"/>
        </a:p>
      </dgm:t>
    </dgm:pt>
    <dgm:pt modelId="{0F48D1CB-E525-4666-BCC7-7E7711C946F0}" type="pres">
      <dgm:prSet presAssocID="{013EE146-E11C-4E2D-9E04-42546BDCE374}" presName="CompostProcess" presStyleCnt="0">
        <dgm:presLayoutVars>
          <dgm:dir/>
          <dgm:resizeHandles val="exact"/>
        </dgm:presLayoutVars>
      </dgm:prSet>
      <dgm:spPr/>
      <dgm:t>
        <a:bodyPr/>
        <a:lstStyle/>
        <a:p>
          <a:endParaRPr lang="en-GB"/>
        </a:p>
      </dgm:t>
    </dgm:pt>
    <dgm:pt modelId="{529C91D6-7D4F-4176-9AB7-BBF413516691}" type="pres">
      <dgm:prSet presAssocID="{013EE146-E11C-4E2D-9E04-42546BDCE374}" presName="arrow" presStyleLbl="bgShp" presStyleIdx="0" presStyleCnt="1"/>
      <dgm:spPr/>
      <dgm:t>
        <a:bodyPr/>
        <a:lstStyle/>
        <a:p>
          <a:endParaRPr lang="en-GB"/>
        </a:p>
      </dgm:t>
    </dgm:pt>
    <dgm:pt modelId="{87DA21CF-72A2-49C5-BBF4-C14F54936217}" type="pres">
      <dgm:prSet presAssocID="{013EE146-E11C-4E2D-9E04-42546BDCE374}" presName="linearProcess" presStyleCnt="0"/>
      <dgm:spPr/>
      <dgm:t>
        <a:bodyPr/>
        <a:lstStyle/>
        <a:p>
          <a:endParaRPr lang="en-GB"/>
        </a:p>
      </dgm:t>
    </dgm:pt>
    <dgm:pt modelId="{7B14986F-6120-4A24-B1DD-FD5E1EEFF894}" type="pres">
      <dgm:prSet presAssocID="{6CB6A836-8654-4675-997C-0032DE904D43}" presName="textNode" presStyleLbl="node1" presStyleIdx="0" presStyleCnt="5">
        <dgm:presLayoutVars>
          <dgm:bulletEnabled val="1"/>
        </dgm:presLayoutVars>
      </dgm:prSet>
      <dgm:spPr/>
      <dgm:t>
        <a:bodyPr/>
        <a:lstStyle/>
        <a:p>
          <a:endParaRPr lang="en-GB"/>
        </a:p>
      </dgm:t>
    </dgm:pt>
    <dgm:pt modelId="{46673194-CC4F-4225-96C6-0C3046E327D7}" type="pres">
      <dgm:prSet presAssocID="{2FBF05A2-A55F-400B-B77D-E43A074F2D96}" presName="sibTrans" presStyleCnt="0"/>
      <dgm:spPr/>
      <dgm:t>
        <a:bodyPr/>
        <a:lstStyle/>
        <a:p>
          <a:endParaRPr lang="en-GB"/>
        </a:p>
      </dgm:t>
    </dgm:pt>
    <dgm:pt modelId="{E769CCDB-2B7A-4638-9F3E-CCA462437747}" type="pres">
      <dgm:prSet presAssocID="{FF755084-DB9F-48FA-9606-4BA6A4C213ED}" presName="textNode" presStyleLbl="node1" presStyleIdx="1" presStyleCnt="5">
        <dgm:presLayoutVars>
          <dgm:bulletEnabled val="1"/>
        </dgm:presLayoutVars>
      </dgm:prSet>
      <dgm:spPr/>
      <dgm:t>
        <a:bodyPr/>
        <a:lstStyle/>
        <a:p>
          <a:endParaRPr lang="en-GB"/>
        </a:p>
      </dgm:t>
    </dgm:pt>
    <dgm:pt modelId="{BE24B287-FB93-4655-8687-0E7316A8ED1F}" type="pres">
      <dgm:prSet presAssocID="{498B237E-AA44-4CF9-8C73-DDBA7123691D}" presName="sibTrans" presStyleCnt="0"/>
      <dgm:spPr/>
      <dgm:t>
        <a:bodyPr/>
        <a:lstStyle/>
        <a:p>
          <a:endParaRPr lang="en-GB"/>
        </a:p>
      </dgm:t>
    </dgm:pt>
    <dgm:pt modelId="{BB81CC91-3006-479C-A829-2F09044D5090}" type="pres">
      <dgm:prSet presAssocID="{42382938-4095-4592-BB2C-DBB9A085BE14}" presName="textNode" presStyleLbl="node1" presStyleIdx="2" presStyleCnt="5">
        <dgm:presLayoutVars>
          <dgm:bulletEnabled val="1"/>
        </dgm:presLayoutVars>
      </dgm:prSet>
      <dgm:spPr/>
      <dgm:t>
        <a:bodyPr/>
        <a:lstStyle/>
        <a:p>
          <a:endParaRPr lang="en-GB"/>
        </a:p>
      </dgm:t>
    </dgm:pt>
    <dgm:pt modelId="{14736BA5-D5C1-418C-99F2-EE7280454D79}" type="pres">
      <dgm:prSet presAssocID="{2F8C954C-D59A-4433-AEC1-59AC63EE9799}" presName="sibTrans" presStyleCnt="0"/>
      <dgm:spPr/>
      <dgm:t>
        <a:bodyPr/>
        <a:lstStyle/>
        <a:p>
          <a:endParaRPr lang="en-GB"/>
        </a:p>
      </dgm:t>
    </dgm:pt>
    <dgm:pt modelId="{280A9FC9-6ABA-4FF0-8D13-7842F62DDDB8}" type="pres">
      <dgm:prSet presAssocID="{73903406-3945-44ED-848A-7196025C67BB}" presName="textNode" presStyleLbl="node1" presStyleIdx="3" presStyleCnt="5">
        <dgm:presLayoutVars>
          <dgm:bulletEnabled val="1"/>
        </dgm:presLayoutVars>
      </dgm:prSet>
      <dgm:spPr/>
      <dgm:t>
        <a:bodyPr/>
        <a:lstStyle/>
        <a:p>
          <a:endParaRPr lang="en-GB"/>
        </a:p>
      </dgm:t>
    </dgm:pt>
    <dgm:pt modelId="{DA062C09-C82F-4A39-99ED-6788531E2B27}" type="pres">
      <dgm:prSet presAssocID="{B12C804F-4315-42D3-B142-4A8687FF4698}" presName="sibTrans" presStyleCnt="0"/>
      <dgm:spPr/>
      <dgm:t>
        <a:bodyPr/>
        <a:lstStyle/>
        <a:p>
          <a:endParaRPr lang="en-GB"/>
        </a:p>
      </dgm:t>
    </dgm:pt>
    <dgm:pt modelId="{9874D845-ACE7-45FC-A314-BEE8BBEB0767}" type="pres">
      <dgm:prSet presAssocID="{DDCD91D5-E1EB-4AB8-B2E9-8E369C49D881}" presName="textNode" presStyleLbl="node1" presStyleIdx="4" presStyleCnt="5">
        <dgm:presLayoutVars>
          <dgm:bulletEnabled val="1"/>
        </dgm:presLayoutVars>
      </dgm:prSet>
      <dgm:spPr/>
      <dgm:t>
        <a:bodyPr/>
        <a:lstStyle/>
        <a:p>
          <a:endParaRPr lang="en-GB"/>
        </a:p>
      </dgm:t>
    </dgm:pt>
  </dgm:ptLst>
  <dgm:cxnLst>
    <dgm:cxn modelId="{78609C75-185D-4E1A-80CE-F4FC2303A597}" type="presOf" srcId="{DDCD91D5-E1EB-4AB8-B2E9-8E369C49D881}" destId="{9874D845-ACE7-45FC-A314-BEE8BBEB0767}" srcOrd="0" destOrd="0" presId="urn:microsoft.com/office/officeart/2005/8/layout/hProcess9"/>
    <dgm:cxn modelId="{ECBE2B0E-87CF-4F73-B935-8F857034A0CE}" type="presOf" srcId="{FF755084-DB9F-48FA-9606-4BA6A4C213ED}" destId="{E769CCDB-2B7A-4638-9F3E-CCA462437747}" srcOrd="0" destOrd="0" presId="urn:microsoft.com/office/officeart/2005/8/layout/hProcess9"/>
    <dgm:cxn modelId="{609B6BEE-2266-4649-8450-A8B0C30E9A2E}" srcId="{013EE146-E11C-4E2D-9E04-42546BDCE374}" destId="{42382938-4095-4592-BB2C-DBB9A085BE14}" srcOrd="2" destOrd="0" parTransId="{EF4DA14D-E92C-4CEA-A623-1773FD143744}" sibTransId="{2F8C954C-D59A-4433-AEC1-59AC63EE9799}"/>
    <dgm:cxn modelId="{46F37206-2410-47EF-B47C-069CCAD2A6F6}" type="presOf" srcId="{013EE146-E11C-4E2D-9E04-42546BDCE374}" destId="{0F48D1CB-E525-4666-BCC7-7E7711C946F0}" srcOrd="0" destOrd="0" presId="urn:microsoft.com/office/officeart/2005/8/layout/hProcess9"/>
    <dgm:cxn modelId="{2188DBB1-89E6-40B4-BE96-CAEB62CFA82E}" srcId="{013EE146-E11C-4E2D-9E04-42546BDCE374}" destId="{FF755084-DB9F-48FA-9606-4BA6A4C213ED}" srcOrd="1" destOrd="0" parTransId="{37433E95-4471-441B-9401-0EA88A700395}" sibTransId="{498B237E-AA44-4CF9-8C73-DDBA7123691D}"/>
    <dgm:cxn modelId="{83621346-C7CB-4F7B-840E-8B09F1EC9108}" srcId="{013EE146-E11C-4E2D-9E04-42546BDCE374}" destId="{73903406-3945-44ED-848A-7196025C67BB}" srcOrd="3" destOrd="0" parTransId="{19AD4C2E-3B79-4DF7-8181-DBA4EEF5BBA4}" sibTransId="{B12C804F-4315-42D3-B142-4A8687FF4698}"/>
    <dgm:cxn modelId="{E216C8A7-CF59-4F50-BA91-9D8C8FCED613}" type="presOf" srcId="{6CB6A836-8654-4675-997C-0032DE904D43}" destId="{7B14986F-6120-4A24-B1DD-FD5E1EEFF894}" srcOrd="0" destOrd="0" presId="urn:microsoft.com/office/officeart/2005/8/layout/hProcess9"/>
    <dgm:cxn modelId="{233A8B60-34D7-46D7-943C-DC2D9EF7FDA2}" type="presOf" srcId="{73903406-3945-44ED-848A-7196025C67BB}" destId="{280A9FC9-6ABA-4FF0-8D13-7842F62DDDB8}" srcOrd="0" destOrd="0" presId="urn:microsoft.com/office/officeart/2005/8/layout/hProcess9"/>
    <dgm:cxn modelId="{B8EB23F5-E19E-44A4-9433-0AD4129BF81E}" srcId="{013EE146-E11C-4E2D-9E04-42546BDCE374}" destId="{6CB6A836-8654-4675-997C-0032DE904D43}" srcOrd="0" destOrd="0" parTransId="{345909C6-3C83-4C6E-902C-9F919DD021EF}" sibTransId="{2FBF05A2-A55F-400B-B77D-E43A074F2D96}"/>
    <dgm:cxn modelId="{72145502-CBA0-49E4-9546-027494C377D2}" srcId="{013EE146-E11C-4E2D-9E04-42546BDCE374}" destId="{DDCD91D5-E1EB-4AB8-B2E9-8E369C49D881}" srcOrd="4" destOrd="0" parTransId="{DAD7D1A3-2698-48D0-8061-5D1388A2BDEA}" sibTransId="{6E7B2023-0623-45BF-98A0-5BC638308846}"/>
    <dgm:cxn modelId="{D97569B5-1809-4273-8EB4-300B513E3179}" type="presOf" srcId="{42382938-4095-4592-BB2C-DBB9A085BE14}" destId="{BB81CC91-3006-479C-A829-2F09044D5090}" srcOrd="0" destOrd="0" presId="urn:microsoft.com/office/officeart/2005/8/layout/hProcess9"/>
    <dgm:cxn modelId="{79AA11D2-5EE5-4E0D-A888-C72CFBFDE64A}" type="presParOf" srcId="{0F48D1CB-E525-4666-BCC7-7E7711C946F0}" destId="{529C91D6-7D4F-4176-9AB7-BBF413516691}" srcOrd="0" destOrd="0" presId="urn:microsoft.com/office/officeart/2005/8/layout/hProcess9"/>
    <dgm:cxn modelId="{28D234BE-366A-4F3A-B21C-24EF7C34CE8A}" type="presParOf" srcId="{0F48D1CB-E525-4666-BCC7-7E7711C946F0}" destId="{87DA21CF-72A2-49C5-BBF4-C14F54936217}" srcOrd="1" destOrd="0" presId="urn:microsoft.com/office/officeart/2005/8/layout/hProcess9"/>
    <dgm:cxn modelId="{25AE3376-A042-4A49-B2ED-34800145F592}" type="presParOf" srcId="{87DA21CF-72A2-49C5-BBF4-C14F54936217}" destId="{7B14986F-6120-4A24-B1DD-FD5E1EEFF894}" srcOrd="0" destOrd="0" presId="urn:microsoft.com/office/officeart/2005/8/layout/hProcess9"/>
    <dgm:cxn modelId="{EA0E8A05-F0A8-4406-A7A7-9CC2DE799444}" type="presParOf" srcId="{87DA21CF-72A2-49C5-BBF4-C14F54936217}" destId="{46673194-CC4F-4225-96C6-0C3046E327D7}" srcOrd="1" destOrd="0" presId="urn:microsoft.com/office/officeart/2005/8/layout/hProcess9"/>
    <dgm:cxn modelId="{4F540D91-A568-4515-A2F5-D26EAC07DAFC}" type="presParOf" srcId="{87DA21CF-72A2-49C5-BBF4-C14F54936217}" destId="{E769CCDB-2B7A-4638-9F3E-CCA462437747}" srcOrd="2" destOrd="0" presId="urn:microsoft.com/office/officeart/2005/8/layout/hProcess9"/>
    <dgm:cxn modelId="{FFDA60F8-610B-4FE5-9EAF-79AD7414AB79}" type="presParOf" srcId="{87DA21CF-72A2-49C5-BBF4-C14F54936217}" destId="{BE24B287-FB93-4655-8687-0E7316A8ED1F}" srcOrd="3" destOrd="0" presId="urn:microsoft.com/office/officeart/2005/8/layout/hProcess9"/>
    <dgm:cxn modelId="{583867BC-CA40-4F81-9110-F682B77D1A4B}" type="presParOf" srcId="{87DA21CF-72A2-49C5-BBF4-C14F54936217}" destId="{BB81CC91-3006-479C-A829-2F09044D5090}" srcOrd="4" destOrd="0" presId="urn:microsoft.com/office/officeart/2005/8/layout/hProcess9"/>
    <dgm:cxn modelId="{9D87400D-A4BF-4A70-A8BE-DB7448B9F25C}" type="presParOf" srcId="{87DA21CF-72A2-49C5-BBF4-C14F54936217}" destId="{14736BA5-D5C1-418C-99F2-EE7280454D79}" srcOrd="5" destOrd="0" presId="urn:microsoft.com/office/officeart/2005/8/layout/hProcess9"/>
    <dgm:cxn modelId="{A6C1E132-A1A5-485E-B162-210C08F32E3A}" type="presParOf" srcId="{87DA21CF-72A2-49C5-BBF4-C14F54936217}" destId="{280A9FC9-6ABA-4FF0-8D13-7842F62DDDB8}" srcOrd="6" destOrd="0" presId="urn:microsoft.com/office/officeart/2005/8/layout/hProcess9"/>
    <dgm:cxn modelId="{04004673-B050-4BC4-8971-21C8C96C9A02}" type="presParOf" srcId="{87DA21CF-72A2-49C5-BBF4-C14F54936217}" destId="{DA062C09-C82F-4A39-99ED-6788531E2B27}" srcOrd="7" destOrd="0" presId="urn:microsoft.com/office/officeart/2005/8/layout/hProcess9"/>
    <dgm:cxn modelId="{AE932114-9F9D-43BA-99E8-54E2B43583CA}" type="presParOf" srcId="{87DA21CF-72A2-49C5-BBF4-C14F54936217}" destId="{9874D845-ACE7-45FC-A314-BEE8BBEB0767}"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57E268C-D294-49F4-8B1F-6994D08C0EEA}" type="doc">
      <dgm:prSet loTypeId="urn:microsoft.com/office/officeart/2005/8/layout/pyramid2" loCatId="pyramid" qsTypeId="urn:microsoft.com/office/officeart/2005/8/quickstyle/simple1" qsCatId="simple" csTypeId="urn:microsoft.com/office/officeart/2005/8/colors/accent1_2" csCatId="accent1" phldr="1"/>
      <dgm:spPr/>
    </dgm:pt>
    <dgm:pt modelId="{B5EE4EDF-94E8-4105-8F17-CA7A6449A161}">
      <dgm:prSet phldrT="[Text]" custT="1"/>
      <dgm:spPr/>
      <dgm:t>
        <a:bodyPr/>
        <a:lstStyle/>
        <a:p>
          <a:r>
            <a:rPr lang="en-GB" sz="1800" b="1" dirty="0" smtClean="0"/>
            <a:t>Processes</a:t>
          </a:r>
          <a:r>
            <a:rPr lang="en-GB" sz="1400" dirty="0" smtClean="0"/>
            <a:t>                                (people, tasks, problems, decisions)</a:t>
          </a:r>
          <a:endParaRPr lang="en-GB" sz="1400" dirty="0"/>
        </a:p>
      </dgm:t>
    </dgm:pt>
    <dgm:pt modelId="{197BDB1F-650C-44A7-A82A-959F1341CE9A}" type="parTrans" cxnId="{FFDD84D6-D38B-423B-B36C-E2F5408BF013}">
      <dgm:prSet/>
      <dgm:spPr/>
      <dgm:t>
        <a:bodyPr/>
        <a:lstStyle/>
        <a:p>
          <a:endParaRPr lang="en-GB"/>
        </a:p>
      </dgm:t>
    </dgm:pt>
    <dgm:pt modelId="{6D704177-3198-482D-B4F5-B3E06A90323B}" type="sibTrans" cxnId="{FFDD84D6-D38B-423B-B36C-E2F5408BF013}">
      <dgm:prSet/>
      <dgm:spPr/>
      <dgm:t>
        <a:bodyPr/>
        <a:lstStyle/>
        <a:p>
          <a:endParaRPr lang="en-GB"/>
        </a:p>
      </dgm:t>
    </dgm:pt>
    <dgm:pt modelId="{90209DE0-CB77-494B-A449-776460DF40F4}">
      <dgm:prSet phldrT="[Text]" custT="1"/>
      <dgm:spPr/>
      <dgm:t>
        <a:bodyPr/>
        <a:lstStyle/>
        <a:p>
          <a:r>
            <a:rPr lang="en-GB" sz="1800" b="1" dirty="0" smtClean="0"/>
            <a:t>Interpersonal skills </a:t>
          </a:r>
          <a:r>
            <a:rPr lang="en-GB" sz="1400" dirty="0" smtClean="0"/>
            <a:t>(consultancy, influencing, negotiating, teamwork, leadership, mentoring)</a:t>
          </a:r>
          <a:endParaRPr lang="en-GB" sz="1400" dirty="0"/>
        </a:p>
      </dgm:t>
    </dgm:pt>
    <dgm:pt modelId="{5D6B3995-8B6B-49F5-A0D1-600A4F50D580}" type="parTrans" cxnId="{F55FA119-E9BF-4A6C-A8D5-4049F3BB63C5}">
      <dgm:prSet/>
      <dgm:spPr/>
      <dgm:t>
        <a:bodyPr/>
        <a:lstStyle/>
        <a:p>
          <a:endParaRPr lang="en-GB"/>
        </a:p>
      </dgm:t>
    </dgm:pt>
    <dgm:pt modelId="{75BF0929-8A8F-44A5-8063-64DD2EF445C1}" type="sibTrans" cxnId="{F55FA119-E9BF-4A6C-A8D5-4049F3BB63C5}">
      <dgm:prSet/>
      <dgm:spPr/>
      <dgm:t>
        <a:bodyPr/>
        <a:lstStyle/>
        <a:p>
          <a:endParaRPr lang="en-GB"/>
        </a:p>
      </dgm:t>
    </dgm:pt>
    <dgm:pt modelId="{3CE72649-D15F-4515-BAA5-E89F2494EE88}">
      <dgm:prSet phldrT="[Text]" custT="1"/>
      <dgm:spPr/>
      <dgm:t>
        <a:bodyPr/>
        <a:lstStyle/>
        <a:p>
          <a:r>
            <a:rPr lang="en-GB" sz="1800" b="1" dirty="0" smtClean="0"/>
            <a:t>Knowledge of context </a:t>
          </a:r>
          <a:r>
            <a:rPr lang="en-GB" sz="1400" dirty="0" smtClean="0"/>
            <a:t>(scientific, social, business setting; legal, regulatory, standards framework)</a:t>
          </a:r>
          <a:endParaRPr lang="en-GB" sz="1400" dirty="0"/>
        </a:p>
      </dgm:t>
    </dgm:pt>
    <dgm:pt modelId="{9F78A751-4226-41A9-BFEF-CE7EABBB393D}" type="parTrans" cxnId="{0EE9E75E-4DB5-4EF6-98B2-3CD4DB8A1FCC}">
      <dgm:prSet/>
      <dgm:spPr/>
      <dgm:t>
        <a:bodyPr/>
        <a:lstStyle/>
        <a:p>
          <a:endParaRPr lang="en-GB"/>
        </a:p>
      </dgm:t>
    </dgm:pt>
    <dgm:pt modelId="{C7C1B25F-BDE4-401D-AD59-BC667E541F80}" type="sibTrans" cxnId="{0EE9E75E-4DB5-4EF6-98B2-3CD4DB8A1FCC}">
      <dgm:prSet/>
      <dgm:spPr/>
      <dgm:t>
        <a:bodyPr/>
        <a:lstStyle/>
        <a:p>
          <a:endParaRPr lang="en-GB"/>
        </a:p>
      </dgm:t>
    </dgm:pt>
    <dgm:pt modelId="{5315D0DB-7C67-4D3D-B337-DDB7F9CF8B3C}">
      <dgm:prSet phldrT="[Text]" custT="1"/>
      <dgm:spPr/>
      <dgm:t>
        <a:bodyPr/>
        <a:lstStyle/>
        <a:p>
          <a:r>
            <a:rPr lang="en-GB" sz="1800" b="1" dirty="0" smtClean="0"/>
            <a:t>Technical foundation   </a:t>
          </a:r>
          <a:r>
            <a:rPr lang="en-GB" sz="1400" dirty="0" smtClean="0"/>
            <a:t>(problem formulation, methodology development and implementation)</a:t>
          </a:r>
          <a:endParaRPr lang="en-GB" sz="1400" dirty="0"/>
        </a:p>
      </dgm:t>
    </dgm:pt>
    <dgm:pt modelId="{352C36E0-6647-4620-8336-912F39A3ABE5}" type="parTrans" cxnId="{36D14126-793D-4855-B465-A36FF11E1CA9}">
      <dgm:prSet/>
      <dgm:spPr/>
      <dgm:t>
        <a:bodyPr/>
        <a:lstStyle/>
        <a:p>
          <a:endParaRPr lang="en-GB"/>
        </a:p>
      </dgm:t>
    </dgm:pt>
    <dgm:pt modelId="{F1EC04AC-16E7-419E-802C-27431C564580}" type="sibTrans" cxnId="{36D14126-793D-4855-B465-A36FF11E1CA9}">
      <dgm:prSet/>
      <dgm:spPr/>
      <dgm:t>
        <a:bodyPr/>
        <a:lstStyle/>
        <a:p>
          <a:endParaRPr lang="en-GB"/>
        </a:p>
      </dgm:t>
    </dgm:pt>
    <dgm:pt modelId="{6E37DB39-A2F5-4E2D-AF8F-9D1AD467C353}" type="pres">
      <dgm:prSet presAssocID="{257E268C-D294-49F4-8B1F-6994D08C0EEA}" presName="compositeShape" presStyleCnt="0">
        <dgm:presLayoutVars>
          <dgm:dir/>
          <dgm:resizeHandles/>
        </dgm:presLayoutVars>
      </dgm:prSet>
      <dgm:spPr/>
    </dgm:pt>
    <dgm:pt modelId="{189605D5-3E35-4DEF-BA92-4DC12AE3C5A1}" type="pres">
      <dgm:prSet presAssocID="{257E268C-D294-49F4-8B1F-6994D08C0EEA}" presName="pyramid" presStyleLbl="node1" presStyleIdx="0" presStyleCnt="1"/>
      <dgm:spPr/>
    </dgm:pt>
    <dgm:pt modelId="{C424A8FB-BC06-4665-BF21-9C8807417ABB}" type="pres">
      <dgm:prSet presAssocID="{257E268C-D294-49F4-8B1F-6994D08C0EEA}" presName="theList" presStyleCnt="0"/>
      <dgm:spPr/>
    </dgm:pt>
    <dgm:pt modelId="{B564796E-267A-41D9-A252-545880D065EE}" type="pres">
      <dgm:prSet presAssocID="{B5EE4EDF-94E8-4105-8F17-CA7A6449A161}" presName="aNode" presStyleLbl="fgAcc1" presStyleIdx="0" presStyleCnt="4">
        <dgm:presLayoutVars>
          <dgm:bulletEnabled val="1"/>
        </dgm:presLayoutVars>
      </dgm:prSet>
      <dgm:spPr/>
      <dgm:t>
        <a:bodyPr/>
        <a:lstStyle/>
        <a:p>
          <a:endParaRPr lang="en-GB"/>
        </a:p>
      </dgm:t>
    </dgm:pt>
    <dgm:pt modelId="{F3BCD35B-D5DD-48F9-8BC9-F549B7FBC8E9}" type="pres">
      <dgm:prSet presAssocID="{B5EE4EDF-94E8-4105-8F17-CA7A6449A161}" presName="aSpace" presStyleCnt="0"/>
      <dgm:spPr/>
    </dgm:pt>
    <dgm:pt modelId="{AA88756D-F697-46AE-83C2-DD8FA868D6C3}" type="pres">
      <dgm:prSet presAssocID="{90209DE0-CB77-494B-A449-776460DF40F4}" presName="aNode" presStyleLbl="fgAcc1" presStyleIdx="1" presStyleCnt="4">
        <dgm:presLayoutVars>
          <dgm:bulletEnabled val="1"/>
        </dgm:presLayoutVars>
      </dgm:prSet>
      <dgm:spPr/>
      <dgm:t>
        <a:bodyPr/>
        <a:lstStyle/>
        <a:p>
          <a:endParaRPr lang="en-GB"/>
        </a:p>
      </dgm:t>
    </dgm:pt>
    <dgm:pt modelId="{025A367C-D5DF-42C8-8187-62F21E578710}" type="pres">
      <dgm:prSet presAssocID="{90209DE0-CB77-494B-A449-776460DF40F4}" presName="aSpace" presStyleCnt="0"/>
      <dgm:spPr/>
    </dgm:pt>
    <dgm:pt modelId="{60330E21-E6FD-4E7A-ABA7-E05AD627AB45}" type="pres">
      <dgm:prSet presAssocID="{3CE72649-D15F-4515-BAA5-E89F2494EE88}" presName="aNode" presStyleLbl="fgAcc1" presStyleIdx="2" presStyleCnt="4" custScaleX="99311">
        <dgm:presLayoutVars>
          <dgm:bulletEnabled val="1"/>
        </dgm:presLayoutVars>
      </dgm:prSet>
      <dgm:spPr/>
      <dgm:t>
        <a:bodyPr/>
        <a:lstStyle/>
        <a:p>
          <a:endParaRPr lang="en-GB"/>
        </a:p>
      </dgm:t>
    </dgm:pt>
    <dgm:pt modelId="{6B4DC752-AF11-4493-B9A4-5E9BCF9FD655}" type="pres">
      <dgm:prSet presAssocID="{3CE72649-D15F-4515-BAA5-E89F2494EE88}" presName="aSpace" presStyleCnt="0"/>
      <dgm:spPr/>
    </dgm:pt>
    <dgm:pt modelId="{55585979-487D-4156-B3DE-D2E97C977842}" type="pres">
      <dgm:prSet presAssocID="{5315D0DB-7C67-4D3D-B337-DDB7F9CF8B3C}" presName="aNode" presStyleLbl="fgAcc1" presStyleIdx="3" presStyleCnt="4">
        <dgm:presLayoutVars>
          <dgm:bulletEnabled val="1"/>
        </dgm:presLayoutVars>
      </dgm:prSet>
      <dgm:spPr/>
      <dgm:t>
        <a:bodyPr/>
        <a:lstStyle/>
        <a:p>
          <a:endParaRPr lang="en-GB"/>
        </a:p>
      </dgm:t>
    </dgm:pt>
    <dgm:pt modelId="{DBC26AA8-BA5E-4632-ACF2-A0AD9E4CACFF}" type="pres">
      <dgm:prSet presAssocID="{5315D0DB-7C67-4D3D-B337-DDB7F9CF8B3C}" presName="aSpace" presStyleCnt="0"/>
      <dgm:spPr/>
    </dgm:pt>
  </dgm:ptLst>
  <dgm:cxnLst>
    <dgm:cxn modelId="{54227759-78C9-4599-80C4-3E0B6641A683}" type="presOf" srcId="{90209DE0-CB77-494B-A449-776460DF40F4}" destId="{AA88756D-F697-46AE-83C2-DD8FA868D6C3}" srcOrd="0" destOrd="0" presId="urn:microsoft.com/office/officeart/2005/8/layout/pyramid2"/>
    <dgm:cxn modelId="{36D14126-793D-4855-B465-A36FF11E1CA9}" srcId="{257E268C-D294-49F4-8B1F-6994D08C0EEA}" destId="{5315D0DB-7C67-4D3D-B337-DDB7F9CF8B3C}" srcOrd="3" destOrd="0" parTransId="{352C36E0-6647-4620-8336-912F39A3ABE5}" sibTransId="{F1EC04AC-16E7-419E-802C-27431C564580}"/>
    <dgm:cxn modelId="{D45BBDAF-62C8-4037-88AA-7B636B8ABAA7}" type="presOf" srcId="{5315D0DB-7C67-4D3D-B337-DDB7F9CF8B3C}" destId="{55585979-487D-4156-B3DE-D2E97C977842}" srcOrd="0" destOrd="0" presId="urn:microsoft.com/office/officeart/2005/8/layout/pyramid2"/>
    <dgm:cxn modelId="{1D682A00-4120-4BFE-8DED-3B7E2F8DF42E}" type="presOf" srcId="{3CE72649-D15F-4515-BAA5-E89F2494EE88}" destId="{60330E21-E6FD-4E7A-ABA7-E05AD627AB45}" srcOrd="0" destOrd="0" presId="urn:microsoft.com/office/officeart/2005/8/layout/pyramid2"/>
    <dgm:cxn modelId="{F55FA119-E9BF-4A6C-A8D5-4049F3BB63C5}" srcId="{257E268C-D294-49F4-8B1F-6994D08C0EEA}" destId="{90209DE0-CB77-494B-A449-776460DF40F4}" srcOrd="1" destOrd="0" parTransId="{5D6B3995-8B6B-49F5-A0D1-600A4F50D580}" sibTransId="{75BF0929-8A8F-44A5-8063-64DD2EF445C1}"/>
    <dgm:cxn modelId="{0EE9E75E-4DB5-4EF6-98B2-3CD4DB8A1FCC}" srcId="{257E268C-D294-49F4-8B1F-6994D08C0EEA}" destId="{3CE72649-D15F-4515-BAA5-E89F2494EE88}" srcOrd="2" destOrd="0" parTransId="{9F78A751-4226-41A9-BFEF-CE7EABBB393D}" sibTransId="{C7C1B25F-BDE4-401D-AD59-BC667E541F80}"/>
    <dgm:cxn modelId="{F1D88CB1-67EB-43C6-8E26-E3762152041F}" type="presOf" srcId="{257E268C-D294-49F4-8B1F-6994D08C0EEA}" destId="{6E37DB39-A2F5-4E2D-AF8F-9D1AD467C353}" srcOrd="0" destOrd="0" presId="urn:microsoft.com/office/officeart/2005/8/layout/pyramid2"/>
    <dgm:cxn modelId="{FFDD84D6-D38B-423B-B36C-E2F5408BF013}" srcId="{257E268C-D294-49F4-8B1F-6994D08C0EEA}" destId="{B5EE4EDF-94E8-4105-8F17-CA7A6449A161}" srcOrd="0" destOrd="0" parTransId="{197BDB1F-650C-44A7-A82A-959F1341CE9A}" sibTransId="{6D704177-3198-482D-B4F5-B3E06A90323B}"/>
    <dgm:cxn modelId="{83CE7D2A-FED7-4DD6-804B-A767EB7B7887}" type="presOf" srcId="{B5EE4EDF-94E8-4105-8F17-CA7A6449A161}" destId="{B564796E-267A-41D9-A252-545880D065EE}" srcOrd="0" destOrd="0" presId="urn:microsoft.com/office/officeart/2005/8/layout/pyramid2"/>
    <dgm:cxn modelId="{6FBCCE36-30A3-48CC-BE39-21A70A74A44C}" type="presParOf" srcId="{6E37DB39-A2F5-4E2D-AF8F-9D1AD467C353}" destId="{189605D5-3E35-4DEF-BA92-4DC12AE3C5A1}" srcOrd="0" destOrd="0" presId="urn:microsoft.com/office/officeart/2005/8/layout/pyramid2"/>
    <dgm:cxn modelId="{2AA6A208-563E-4CC8-8A5B-D15C0B9062E3}" type="presParOf" srcId="{6E37DB39-A2F5-4E2D-AF8F-9D1AD467C353}" destId="{C424A8FB-BC06-4665-BF21-9C8807417ABB}" srcOrd="1" destOrd="0" presId="urn:microsoft.com/office/officeart/2005/8/layout/pyramid2"/>
    <dgm:cxn modelId="{4408C675-1F2B-4632-ABDF-F4526EA9E4B0}" type="presParOf" srcId="{C424A8FB-BC06-4665-BF21-9C8807417ABB}" destId="{B564796E-267A-41D9-A252-545880D065EE}" srcOrd="0" destOrd="0" presId="urn:microsoft.com/office/officeart/2005/8/layout/pyramid2"/>
    <dgm:cxn modelId="{AA88137D-2E45-4EC4-8045-E4CE415FD4EF}" type="presParOf" srcId="{C424A8FB-BC06-4665-BF21-9C8807417ABB}" destId="{F3BCD35B-D5DD-48F9-8BC9-F549B7FBC8E9}" srcOrd="1" destOrd="0" presId="urn:microsoft.com/office/officeart/2005/8/layout/pyramid2"/>
    <dgm:cxn modelId="{1259276C-F6E9-4453-BECF-095BDD2A21D7}" type="presParOf" srcId="{C424A8FB-BC06-4665-BF21-9C8807417ABB}" destId="{AA88756D-F697-46AE-83C2-DD8FA868D6C3}" srcOrd="2" destOrd="0" presId="urn:microsoft.com/office/officeart/2005/8/layout/pyramid2"/>
    <dgm:cxn modelId="{FE4D9B90-579A-498F-B963-FA20B661EFEC}" type="presParOf" srcId="{C424A8FB-BC06-4665-BF21-9C8807417ABB}" destId="{025A367C-D5DF-42C8-8187-62F21E578710}" srcOrd="3" destOrd="0" presId="urn:microsoft.com/office/officeart/2005/8/layout/pyramid2"/>
    <dgm:cxn modelId="{382D56EB-512E-4779-B78A-22D6381301D8}" type="presParOf" srcId="{C424A8FB-BC06-4665-BF21-9C8807417ABB}" destId="{60330E21-E6FD-4E7A-ABA7-E05AD627AB45}" srcOrd="4" destOrd="0" presId="urn:microsoft.com/office/officeart/2005/8/layout/pyramid2"/>
    <dgm:cxn modelId="{F5FEC949-5A80-464C-94B0-5ACD83165D1E}" type="presParOf" srcId="{C424A8FB-BC06-4665-BF21-9C8807417ABB}" destId="{6B4DC752-AF11-4493-B9A4-5E9BCF9FD655}" srcOrd="5" destOrd="0" presId="urn:microsoft.com/office/officeart/2005/8/layout/pyramid2"/>
    <dgm:cxn modelId="{31811FCB-E7AC-4119-A68C-40B95BB31EB0}" type="presParOf" srcId="{C424A8FB-BC06-4665-BF21-9C8807417ABB}" destId="{55585979-487D-4156-B3DE-D2E97C977842}" srcOrd="6" destOrd="0" presId="urn:microsoft.com/office/officeart/2005/8/layout/pyramid2"/>
    <dgm:cxn modelId="{6060BB62-6B9C-4698-AD16-D9594B3B9BE1}" type="presParOf" srcId="{C424A8FB-BC06-4665-BF21-9C8807417ABB}" destId="{DBC26AA8-BA5E-4632-ACF2-A0AD9E4CACFF}"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57E268C-D294-49F4-8B1F-6994D08C0EEA}" type="doc">
      <dgm:prSet loTypeId="urn:microsoft.com/office/officeart/2005/8/layout/pyramid2" loCatId="pyramid" qsTypeId="urn:microsoft.com/office/officeart/2005/8/quickstyle/simple1" qsCatId="simple" csTypeId="urn:microsoft.com/office/officeart/2005/8/colors/accent1_2" csCatId="accent1" phldr="1"/>
      <dgm:spPr/>
    </dgm:pt>
    <dgm:pt modelId="{B5EE4EDF-94E8-4105-8F17-CA7A6449A161}">
      <dgm:prSet phldrT="[Text]" custT="1"/>
      <dgm:spPr/>
      <dgm:t>
        <a:bodyPr/>
        <a:lstStyle/>
        <a:p>
          <a:r>
            <a:rPr lang="en-GB" sz="1800" b="1" dirty="0" smtClean="0"/>
            <a:t>Processes</a:t>
          </a:r>
          <a:r>
            <a:rPr lang="en-GB" sz="1400" dirty="0" smtClean="0"/>
            <a:t>                                </a:t>
          </a:r>
        </a:p>
        <a:p>
          <a:r>
            <a:rPr lang="en-GB" sz="1800" b="1" i="1" dirty="0" smtClean="0">
              <a:solidFill>
                <a:srgbClr val="C00000"/>
              </a:solidFill>
            </a:rPr>
            <a:t>Effectiveness</a:t>
          </a:r>
        </a:p>
      </dgm:t>
    </dgm:pt>
    <dgm:pt modelId="{197BDB1F-650C-44A7-A82A-959F1341CE9A}" type="parTrans" cxnId="{FFDD84D6-D38B-423B-B36C-E2F5408BF013}">
      <dgm:prSet/>
      <dgm:spPr/>
      <dgm:t>
        <a:bodyPr/>
        <a:lstStyle/>
        <a:p>
          <a:endParaRPr lang="en-GB"/>
        </a:p>
      </dgm:t>
    </dgm:pt>
    <dgm:pt modelId="{6D704177-3198-482D-B4F5-B3E06A90323B}" type="sibTrans" cxnId="{FFDD84D6-D38B-423B-B36C-E2F5408BF013}">
      <dgm:prSet/>
      <dgm:spPr/>
      <dgm:t>
        <a:bodyPr/>
        <a:lstStyle/>
        <a:p>
          <a:endParaRPr lang="en-GB"/>
        </a:p>
      </dgm:t>
    </dgm:pt>
    <dgm:pt modelId="{90209DE0-CB77-494B-A449-776460DF40F4}">
      <dgm:prSet phldrT="[Text]" custT="1"/>
      <dgm:spPr/>
      <dgm:t>
        <a:bodyPr/>
        <a:lstStyle/>
        <a:p>
          <a:r>
            <a:rPr lang="en-GB" sz="1800" b="1" dirty="0" smtClean="0"/>
            <a:t>Interpersonal skills </a:t>
          </a:r>
        </a:p>
        <a:p>
          <a:r>
            <a:rPr lang="en-GB" sz="1800" b="1" i="1" dirty="0" smtClean="0">
              <a:solidFill>
                <a:srgbClr val="C00000"/>
              </a:solidFill>
            </a:rPr>
            <a:t>Impact</a:t>
          </a:r>
          <a:endParaRPr lang="en-GB" sz="1400" i="1" dirty="0" smtClean="0">
            <a:solidFill>
              <a:srgbClr val="C00000"/>
            </a:solidFill>
          </a:endParaRPr>
        </a:p>
      </dgm:t>
    </dgm:pt>
    <dgm:pt modelId="{5D6B3995-8B6B-49F5-A0D1-600A4F50D580}" type="parTrans" cxnId="{F55FA119-E9BF-4A6C-A8D5-4049F3BB63C5}">
      <dgm:prSet/>
      <dgm:spPr/>
      <dgm:t>
        <a:bodyPr/>
        <a:lstStyle/>
        <a:p>
          <a:endParaRPr lang="en-GB"/>
        </a:p>
      </dgm:t>
    </dgm:pt>
    <dgm:pt modelId="{75BF0929-8A8F-44A5-8063-64DD2EF445C1}" type="sibTrans" cxnId="{F55FA119-E9BF-4A6C-A8D5-4049F3BB63C5}">
      <dgm:prSet/>
      <dgm:spPr/>
      <dgm:t>
        <a:bodyPr/>
        <a:lstStyle/>
        <a:p>
          <a:endParaRPr lang="en-GB"/>
        </a:p>
      </dgm:t>
    </dgm:pt>
    <dgm:pt modelId="{3CE72649-D15F-4515-BAA5-E89F2494EE88}">
      <dgm:prSet phldrT="[Text]" custT="1"/>
      <dgm:spPr/>
      <dgm:t>
        <a:bodyPr/>
        <a:lstStyle/>
        <a:p>
          <a:r>
            <a:rPr lang="en-GB" sz="1800" b="1" dirty="0" smtClean="0"/>
            <a:t>Knowledge of context </a:t>
          </a:r>
        </a:p>
        <a:p>
          <a:r>
            <a:rPr lang="en-GB" sz="1800" b="1" i="1" u="none" dirty="0" smtClean="0">
              <a:solidFill>
                <a:srgbClr val="C00000"/>
              </a:solidFill>
            </a:rPr>
            <a:t>Relevance</a:t>
          </a:r>
          <a:endParaRPr lang="en-GB" sz="1400" i="1" u="none" dirty="0" smtClean="0">
            <a:solidFill>
              <a:srgbClr val="C00000"/>
            </a:solidFill>
          </a:endParaRPr>
        </a:p>
      </dgm:t>
    </dgm:pt>
    <dgm:pt modelId="{9F78A751-4226-41A9-BFEF-CE7EABBB393D}" type="parTrans" cxnId="{0EE9E75E-4DB5-4EF6-98B2-3CD4DB8A1FCC}">
      <dgm:prSet/>
      <dgm:spPr/>
      <dgm:t>
        <a:bodyPr/>
        <a:lstStyle/>
        <a:p>
          <a:endParaRPr lang="en-GB"/>
        </a:p>
      </dgm:t>
    </dgm:pt>
    <dgm:pt modelId="{C7C1B25F-BDE4-401D-AD59-BC667E541F80}" type="sibTrans" cxnId="{0EE9E75E-4DB5-4EF6-98B2-3CD4DB8A1FCC}">
      <dgm:prSet/>
      <dgm:spPr/>
      <dgm:t>
        <a:bodyPr/>
        <a:lstStyle/>
        <a:p>
          <a:endParaRPr lang="en-GB"/>
        </a:p>
      </dgm:t>
    </dgm:pt>
    <dgm:pt modelId="{5315D0DB-7C67-4D3D-B337-DDB7F9CF8B3C}">
      <dgm:prSet phldrT="[Text]" custT="1"/>
      <dgm:spPr/>
      <dgm:t>
        <a:bodyPr/>
        <a:lstStyle/>
        <a:p>
          <a:r>
            <a:rPr lang="en-GB" sz="1800" b="1" dirty="0" smtClean="0"/>
            <a:t>Technical foundation   </a:t>
          </a:r>
        </a:p>
        <a:p>
          <a:r>
            <a:rPr lang="en-GB" sz="1800" b="1" i="1" dirty="0" smtClean="0">
              <a:solidFill>
                <a:srgbClr val="C00000"/>
              </a:solidFill>
            </a:rPr>
            <a:t>Competence &amp; Confidence</a:t>
          </a:r>
          <a:endParaRPr lang="en-GB" sz="1400" i="1" dirty="0" smtClean="0">
            <a:solidFill>
              <a:srgbClr val="C00000"/>
            </a:solidFill>
          </a:endParaRPr>
        </a:p>
      </dgm:t>
    </dgm:pt>
    <dgm:pt modelId="{352C36E0-6647-4620-8336-912F39A3ABE5}" type="parTrans" cxnId="{36D14126-793D-4855-B465-A36FF11E1CA9}">
      <dgm:prSet/>
      <dgm:spPr/>
      <dgm:t>
        <a:bodyPr/>
        <a:lstStyle/>
        <a:p>
          <a:endParaRPr lang="en-GB"/>
        </a:p>
      </dgm:t>
    </dgm:pt>
    <dgm:pt modelId="{F1EC04AC-16E7-419E-802C-27431C564580}" type="sibTrans" cxnId="{36D14126-793D-4855-B465-A36FF11E1CA9}">
      <dgm:prSet/>
      <dgm:spPr/>
      <dgm:t>
        <a:bodyPr/>
        <a:lstStyle/>
        <a:p>
          <a:endParaRPr lang="en-GB"/>
        </a:p>
      </dgm:t>
    </dgm:pt>
    <dgm:pt modelId="{6E37DB39-A2F5-4E2D-AF8F-9D1AD467C353}" type="pres">
      <dgm:prSet presAssocID="{257E268C-D294-49F4-8B1F-6994D08C0EEA}" presName="compositeShape" presStyleCnt="0">
        <dgm:presLayoutVars>
          <dgm:dir/>
          <dgm:resizeHandles/>
        </dgm:presLayoutVars>
      </dgm:prSet>
      <dgm:spPr/>
    </dgm:pt>
    <dgm:pt modelId="{189605D5-3E35-4DEF-BA92-4DC12AE3C5A1}" type="pres">
      <dgm:prSet presAssocID="{257E268C-D294-49F4-8B1F-6994D08C0EEA}" presName="pyramid" presStyleLbl="node1" presStyleIdx="0" presStyleCnt="1"/>
      <dgm:spPr/>
    </dgm:pt>
    <dgm:pt modelId="{C424A8FB-BC06-4665-BF21-9C8807417ABB}" type="pres">
      <dgm:prSet presAssocID="{257E268C-D294-49F4-8B1F-6994D08C0EEA}" presName="theList" presStyleCnt="0"/>
      <dgm:spPr/>
    </dgm:pt>
    <dgm:pt modelId="{B564796E-267A-41D9-A252-545880D065EE}" type="pres">
      <dgm:prSet presAssocID="{B5EE4EDF-94E8-4105-8F17-CA7A6449A161}" presName="aNode" presStyleLbl="fgAcc1" presStyleIdx="0" presStyleCnt="4">
        <dgm:presLayoutVars>
          <dgm:bulletEnabled val="1"/>
        </dgm:presLayoutVars>
      </dgm:prSet>
      <dgm:spPr/>
      <dgm:t>
        <a:bodyPr/>
        <a:lstStyle/>
        <a:p>
          <a:endParaRPr lang="en-GB"/>
        </a:p>
      </dgm:t>
    </dgm:pt>
    <dgm:pt modelId="{F3BCD35B-D5DD-48F9-8BC9-F549B7FBC8E9}" type="pres">
      <dgm:prSet presAssocID="{B5EE4EDF-94E8-4105-8F17-CA7A6449A161}" presName="aSpace" presStyleCnt="0"/>
      <dgm:spPr/>
    </dgm:pt>
    <dgm:pt modelId="{AA88756D-F697-46AE-83C2-DD8FA868D6C3}" type="pres">
      <dgm:prSet presAssocID="{90209DE0-CB77-494B-A449-776460DF40F4}" presName="aNode" presStyleLbl="fgAcc1" presStyleIdx="1" presStyleCnt="4">
        <dgm:presLayoutVars>
          <dgm:bulletEnabled val="1"/>
        </dgm:presLayoutVars>
      </dgm:prSet>
      <dgm:spPr/>
      <dgm:t>
        <a:bodyPr/>
        <a:lstStyle/>
        <a:p>
          <a:endParaRPr lang="en-GB"/>
        </a:p>
      </dgm:t>
    </dgm:pt>
    <dgm:pt modelId="{025A367C-D5DF-42C8-8187-62F21E578710}" type="pres">
      <dgm:prSet presAssocID="{90209DE0-CB77-494B-A449-776460DF40F4}" presName="aSpace" presStyleCnt="0"/>
      <dgm:spPr/>
    </dgm:pt>
    <dgm:pt modelId="{60330E21-E6FD-4E7A-ABA7-E05AD627AB45}" type="pres">
      <dgm:prSet presAssocID="{3CE72649-D15F-4515-BAA5-E89F2494EE88}" presName="aNode" presStyleLbl="fgAcc1" presStyleIdx="2" presStyleCnt="4" custScaleX="99311">
        <dgm:presLayoutVars>
          <dgm:bulletEnabled val="1"/>
        </dgm:presLayoutVars>
      </dgm:prSet>
      <dgm:spPr/>
      <dgm:t>
        <a:bodyPr/>
        <a:lstStyle/>
        <a:p>
          <a:endParaRPr lang="en-GB"/>
        </a:p>
      </dgm:t>
    </dgm:pt>
    <dgm:pt modelId="{6B4DC752-AF11-4493-B9A4-5E9BCF9FD655}" type="pres">
      <dgm:prSet presAssocID="{3CE72649-D15F-4515-BAA5-E89F2494EE88}" presName="aSpace" presStyleCnt="0"/>
      <dgm:spPr/>
    </dgm:pt>
    <dgm:pt modelId="{55585979-487D-4156-B3DE-D2E97C977842}" type="pres">
      <dgm:prSet presAssocID="{5315D0DB-7C67-4D3D-B337-DDB7F9CF8B3C}" presName="aNode" presStyleLbl="fgAcc1" presStyleIdx="3" presStyleCnt="4">
        <dgm:presLayoutVars>
          <dgm:bulletEnabled val="1"/>
        </dgm:presLayoutVars>
      </dgm:prSet>
      <dgm:spPr/>
      <dgm:t>
        <a:bodyPr/>
        <a:lstStyle/>
        <a:p>
          <a:endParaRPr lang="en-GB"/>
        </a:p>
      </dgm:t>
    </dgm:pt>
    <dgm:pt modelId="{DBC26AA8-BA5E-4632-ACF2-A0AD9E4CACFF}" type="pres">
      <dgm:prSet presAssocID="{5315D0DB-7C67-4D3D-B337-DDB7F9CF8B3C}" presName="aSpace" presStyleCnt="0"/>
      <dgm:spPr/>
    </dgm:pt>
  </dgm:ptLst>
  <dgm:cxnLst>
    <dgm:cxn modelId="{04DDC769-8320-4268-A122-8EBD7A654641}" type="presOf" srcId="{B5EE4EDF-94E8-4105-8F17-CA7A6449A161}" destId="{B564796E-267A-41D9-A252-545880D065EE}" srcOrd="0" destOrd="0" presId="urn:microsoft.com/office/officeart/2005/8/layout/pyramid2"/>
    <dgm:cxn modelId="{6E6BBBEA-1B2E-4A68-B6FC-45331F51D041}" type="presOf" srcId="{5315D0DB-7C67-4D3D-B337-DDB7F9CF8B3C}" destId="{55585979-487D-4156-B3DE-D2E97C977842}" srcOrd="0" destOrd="0" presId="urn:microsoft.com/office/officeart/2005/8/layout/pyramid2"/>
    <dgm:cxn modelId="{36D14126-793D-4855-B465-A36FF11E1CA9}" srcId="{257E268C-D294-49F4-8B1F-6994D08C0EEA}" destId="{5315D0DB-7C67-4D3D-B337-DDB7F9CF8B3C}" srcOrd="3" destOrd="0" parTransId="{352C36E0-6647-4620-8336-912F39A3ABE5}" sibTransId="{F1EC04AC-16E7-419E-802C-27431C564580}"/>
    <dgm:cxn modelId="{79478363-BCF9-4465-B6CB-0FD58C3C67EF}" type="presOf" srcId="{3CE72649-D15F-4515-BAA5-E89F2494EE88}" destId="{60330E21-E6FD-4E7A-ABA7-E05AD627AB45}" srcOrd="0" destOrd="0" presId="urn:microsoft.com/office/officeart/2005/8/layout/pyramid2"/>
    <dgm:cxn modelId="{A93363C8-E4FA-4A1D-82C7-383C5F330FBF}" type="presOf" srcId="{90209DE0-CB77-494B-A449-776460DF40F4}" destId="{AA88756D-F697-46AE-83C2-DD8FA868D6C3}" srcOrd="0" destOrd="0" presId="urn:microsoft.com/office/officeart/2005/8/layout/pyramid2"/>
    <dgm:cxn modelId="{F55FA119-E9BF-4A6C-A8D5-4049F3BB63C5}" srcId="{257E268C-D294-49F4-8B1F-6994D08C0EEA}" destId="{90209DE0-CB77-494B-A449-776460DF40F4}" srcOrd="1" destOrd="0" parTransId="{5D6B3995-8B6B-49F5-A0D1-600A4F50D580}" sibTransId="{75BF0929-8A8F-44A5-8063-64DD2EF445C1}"/>
    <dgm:cxn modelId="{0EE9E75E-4DB5-4EF6-98B2-3CD4DB8A1FCC}" srcId="{257E268C-D294-49F4-8B1F-6994D08C0EEA}" destId="{3CE72649-D15F-4515-BAA5-E89F2494EE88}" srcOrd="2" destOrd="0" parTransId="{9F78A751-4226-41A9-BFEF-CE7EABBB393D}" sibTransId="{C7C1B25F-BDE4-401D-AD59-BC667E541F80}"/>
    <dgm:cxn modelId="{0BB053E7-AD5F-4FF5-A40A-B05AFFC5A31C}" type="presOf" srcId="{257E268C-D294-49F4-8B1F-6994D08C0EEA}" destId="{6E37DB39-A2F5-4E2D-AF8F-9D1AD467C353}" srcOrd="0" destOrd="0" presId="urn:microsoft.com/office/officeart/2005/8/layout/pyramid2"/>
    <dgm:cxn modelId="{FFDD84D6-D38B-423B-B36C-E2F5408BF013}" srcId="{257E268C-D294-49F4-8B1F-6994D08C0EEA}" destId="{B5EE4EDF-94E8-4105-8F17-CA7A6449A161}" srcOrd="0" destOrd="0" parTransId="{197BDB1F-650C-44A7-A82A-959F1341CE9A}" sibTransId="{6D704177-3198-482D-B4F5-B3E06A90323B}"/>
    <dgm:cxn modelId="{EE8975A1-68C1-4F52-9681-FB6AFBA21AEF}" type="presParOf" srcId="{6E37DB39-A2F5-4E2D-AF8F-9D1AD467C353}" destId="{189605D5-3E35-4DEF-BA92-4DC12AE3C5A1}" srcOrd="0" destOrd="0" presId="urn:microsoft.com/office/officeart/2005/8/layout/pyramid2"/>
    <dgm:cxn modelId="{FE4751A3-9634-466F-8858-58F3EE881E6C}" type="presParOf" srcId="{6E37DB39-A2F5-4E2D-AF8F-9D1AD467C353}" destId="{C424A8FB-BC06-4665-BF21-9C8807417ABB}" srcOrd="1" destOrd="0" presId="urn:microsoft.com/office/officeart/2005/8/layout/pyramid2"/>
    <dgm:cxn modelId="{6D88F775-5A8B-410A-967A-EEE5973CC543}" type="presParOf" srcId="{C424A8FB-BC06-4665-BF21-9C8807417ABB}" destId="{B564796E-267A-41D9-A252-545880D065EE}" srcOrd="0" destOrd="0" presId="urn:microsoft.com/office/officeart/2005/8/layout/pyramid2"/>
    <dgm:cxn modelId="{0D21FC81-D4C3-4C3A-BFB5-A698CBD8712D}" type="presParOf" srcId="{C424A8FB-BC06-4665-BF21-9C8807417ABB}" destId="{F3BCD35B-D5DD-48F9-8BC9-F549B7FBC8E9}" srcOrd="1" destOrd="0" presId="urn:microsoft.com/office/officeart/2005/8/layout/pyramid2"/>
    <dgm:cxn modelId="{883C4324-B4B5-43FB-9670-F3F171073FB7}" type="presParOf" srcId="{C424A8FB-BC06-4665-BF21-9C8807417ABB}" destId="{AA88756D-F697-46AE-83C2-DD8FA868D6C3}" srcOrd="2" destOrd="0" presId="urn:microsoft.com/office/officeart/2005/8/layout/pyramid2"/>
    <dgm:cxn modelId="{711AE615-61E2-4484-9BCD-5A1A94298EE1}" type="presParOf" srcId="{C424A8FB-BC06-4665-BF21-9C8807417ABB}" destId="{025A367C-D5DF-42C8-8187-62F21E578710}" srcOrd="3" destOrd="0" presId="urn:microsoft.com/office/officeart/2005/8/layout/pyramid2"/>
    <dgm:cxn modelId="{B1D819AD-74F9-464F-B73F-19FABC2B58DA}" type="presParOf" srcId="{C424A8FB-BC06-4665-BF21-9C8807417ABB}" destId="{60330E21-E6FD-4E7A-ABA7-E05AD627AB45}" srcOrd="4" destOrd="0" presId="urn:microsoft.com/office/officeart/2005/8/layout/pyramid2"/>
    <dgm:cxn modelId="{1BC8EF82-903F-497F-BB68-D596693BBE3A}" type="presParOf" srcId="{C424A8FB-BC06-4665-BF21-9C8807417ABB}" destId="{6B4DC752-AF11-4493-B9A4-5E9BCF9FD655}" srcOrd="5" destOrd="0" presId="urn:microsoft.com/office/officeart/2005/8/layout/pyramid2"/>
    <dgm:cxn modelId="{42AF0187-8745-4175-9F60-722975C31E9D}" type="presParOf" srcId="{C424A8FB-BC06-4665-BF21-9C8807417ABB}" destId="{55585979-487D-4156-B3DE-D2E97C977842}" srcOrd="6" destOrd="0" presId="urn:microsoft.com/office/officeart/2005/8/layout/pyramid2"/>
    <dgm:cxn modelId="{367CCF65-8C7C-42CB-A0E0-4D02B72AD047}" type="presParOf" srcId="{C424A8FB-BC06-4665-BF21-9C8807417ABB}" destId="{DBC26AA8-BA5E-4632-ACF2-A0AD9E4CACFF}"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3EBD817-415F-4D1E-BCB0-2580EDCCC28E}"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GB"/>
        </a:p>
      </dgm:t>
    </dgm:pt>
    <dgm:pt modelId="{DFF211D4-CA17-4B48-B765-657CF4EAC0E0}">
      <dgm:prSet/>
      <dgm:spPr/>
      <dgm:t>
        <a:bodyPr/>
        <a:lstStyle/>
        <a:p>
          <a:pPr rtl="0"/>
          <a:r>
            <a:rPr lang="en-GB" b="1" dirty="0" smtClean="0"/>
            <a:t>Working with coach/mentor on career planning</a:t>
          </a:r>
          <a:endParaRPr lang="en-GB" b="1" dirty="0"/>
        </a:p>
      </dgm:t>
    </dgm:pt>
    <dgm:pt modelId="{6B0DE45E-6A1E-4FC0-8918-3ABBDC859C5E}" type="parTrans" cxnId="{A8D64D7F-425A-49C4-A9B9-7616C01FC4BE}">
      <dgm:prSet/>
      <dgm:spPr/>
      <dgm:t>
        <a:bodyPr/>
        <a:lstStyle/>
        <a:p>
          <a:endParaRPr lang="en-GB"/>
        </a:p>
      </dgm:t>
    </dgm:pt>
    <dgm:pt modelId="{36C5C6D4-9059-46EE-897C-9343C5F692C5}" type="sibTrans" cxnId="{A8D64D7F-425A-49C4-A9B9-7616C01FC4BE}">
      <dgm:prSet/>
      <dgm:spPr/>
      <dgm:t>
        <a:bodyPr/>
        <a:lstStyle/>
        <a:p>
          <a:endParaRPr lang="en-GB"/>
        </a:p>
      </dgm:t>
    </dgm:pt>
    <dgm:pt modelId="{527EDD6E-5F7A-4300-9D48-A10D3F1AA00B}">
      <dgm:prSet/>
      <dgm:spPr/>
      <dgm:t>
        <a:bodyPr/>
        <a:lstStyle/>
        <a:p>
          <a:pPr rtl="0"/>
          <a:r>
            <a:rPr lang="en-GB" b="1" dirty="0" smtClean="0"/>
            <a:t>Working with DBM career transition consultants</a:t>
          </a:r>
          <a:endParaRPr lang="en-GB" b="1" dirty="0"/>
        </a:p>
      </dgm:t>
    </dgm:pt>
    <dgm:pt modelId="{0D5757A3-74F6-4708-812A-5F17BE0EEA1F}" type="parTrans" cxnId="{FD5F204B-D046-4530-958A-9F94FB946230}">
      <dgm:prSet/>
      <dgm:spPr/>
      <dgm:t>
        <a:bodyPr/>
        <a:lstStyle/>
        <a:p>
          <a:endParaRPr lang="en-GB"/>
        </a:p>
      </dgm:t>
    </dgm:pt>
    <dgm:pt modelId="{0628BCF6-10F6-4C39-8960-D27FCD15D48E}" type="sibTrans" cxnId="{FD5F204B-D046-4530-958A-9F94FB946230}">
      <dgm:prSet/>
      <dgm:spPr/>
      <dgm:t>
        <a:bodyPr/>
        <a:lstStyle/>
        <a:p>
          <a:endParaRPr lang="en-GB"/>
        </a:p>
      </dgm:t>
    </dgm:pt>
    <dgm:pt modelId="{48911403-AC0A-436C-A7C6-E1EB9A454C31}">
      <dgm:prSet/>
      <dgm:spPr/>
      <dgm:t>
        <a:bodyPr/>
        <a:lstStyle/>
        <a:p>
          <a:pPr rtl="0"/>
          <a:r>
            <a:rPr lang="en-GB" b="1" dirty="0" smtClean="0"/>
            <a:t>Attending course on ‘Starting your own business’</a:t>
          </a:r>
          <a:endParaRPr lang="en-GB" b="1" dirty="0"/>
        </a:p>
      </dgm:t>
    </dgm:pt>
    <dgm:pt modelId="{388BFB24-5EB0-4C17-9610-5A912D813E1B}" type="parTrans" cxnId="{4642952C-6BDA-422C-8AB2-CDF762D657F1}">
      <dgm:prSet/>
      <dgm:spPr/>
      <dgm:t>
        <a:bodyPr/>
        <a:lstStyle/>
        <a:p>
          <a:endParaRPr lang="en-GB"/>
        </a:p>
      </dgm:t>
    </dgm:pt>
    <dgm:pt modelId="{3B087343-B131-4EFD-8CCB-1FC165D262CA}" type="sibTrans" cxnId="{4642952C-6BDA-422C-8AB2-CDF762D657F1}">
      <dgm:prSet/>
      <dgm:spPr/>
      <dgm:t>
        <a:bodyPr/>
        <a:lstStyle/>
        <a:p>
          <a:endParaRPr lang="en-GB"/>
        </a:p>
      </dgm:t>
    </dgm:pt>
    <dgm:pt modelId="{62AC64F5-6E43-431C-AF83-A2CF48CC144B}">
      <dgm:prSet/>
      <dgm:spPr/>
      <dgm:t>
        <a:bodyPr/>
        <a:lstStyle/>
        <a:p>
          <a:pPr rtl="0"/>
          <a:r>
            <a:rPr lang="en-GB" b="1" dirty="0" smtClean="0"/>
            <a:t>Discussing business options with Accountant </a:t>
          </a:r>
          <a:endParaRPr lang="en-GB" b="1" dirty="0"/>
        </a:p>
      </dgm:t>
    </dgm:pt>
    <dgm:pt modelId="{579D3889-215B-46D8-B5BC-8592C505BB3F}" type="parTrans" cxnId="{AFF90984-AE70-4F77-AB7A-3B01CA86056A}">
      <dgm:prSet/>
      <dgm:spPr/>
      <dgm:t>
        <a:bodyPr/>
        <a:lstStyle/>
        <a:p>
          <a:endParaRPr lang="en-GB"/>
        </a:p>
      </dgm:t>
    </dgm:pt>
    <dgm:pt modelId="{9196981A-F30A-4835-AB78-12EEFF2FE3D7}" type="sibTrans" cxnId="{AFF90984-AE70-4F77-AB7A-3B01CA86056A}">
      <dgm:prSet/>
      <dgm:spPr/>
      <dgm:t>
        <a:bodyPr/>
        <a:lstStyle/>
        <a:p>
          <a:endParaRPr lang="en-GB"/>
        </a:p>
      </dgm:t>
    </dgm:pt>
    <dgm:pt modelId="{F8C5464D-6583-4E45-9D04-EDF70D9CA876}" type="pres">
      <dgm:prSet presAssocID="{03EBD817-415F-4D1E-BCB0-2580EDCCC28E}" presName="CompostProcess" presStyleCnt="0">
        <dgm:presLayoutVars>
          <dgm:dir/>
          <dgm:resizeHandles val="exact"/>
        </dgm:presLayoutVars>
      </dgm:prSet>
      <dgm:spPr/>
      <dgm:t>
        <a:bodyPr/>
        <a:lstStyle/>
        <a:p>
          <a:endParaRPr lang="en-GB"/>
        </a:p>
      </dgm:t>
    </dgm:pt>
    <dgm:pt modelId="{000FF68E-D473-4F39-8FCC-5A05B0588C9B}" type="pres">
      <dgm:prSet presAssocID="{03EBD817-415F-4D1E-BCB0-2580EDCCC28E}" presName="arrow" presStyleLbl="bgShp" presStyleIdx="0" presStyleCnt="1"/>
      <dgm:spPr/>
    </dgm:pt>
    <dgm:pt modelId="{A297B1DD-8DE6-4ED0-9C5C-DC0FC748A383}" type="pres">
      <dgm:prSet presAssocID="{03EBD817-415F-4D1E-BCB0-2580EDCCC28E}" presName="linearProcess" presStyleCnt="0"/>
      <dgm:spPr/>
    </dgm:pt>
    <dgm:pt modelId="{3EB2AD88-9DCF-4B42-980F-38D2E31343A1}" type="pres">
      <dgm:prSet presAssocID="{DFF211D4-CA17-4B48-B765-657CF4EAC0E0}" presName="textNode" presStyleLbl="node1" presStyleIdx="0" presStyleCnt="4">
        <dgm:presLayoutVars>
          <dgm:bulletEnabled val="1"/>
        </dgm:presLayoutVars>
      </dgm:prSet>
      <dgm:spPr/>
      <dgm:t>
        <a:bodyPr/>
        <a:lstStyle/>
        <a:p>
          <a:endParaRPr lang="en-GB"/>
        </a:p>
      </dgm:t>
    </dgm:pt>
    <dgm:pt modelId="{8E9C9170-575A-4D08-BE33-6729D3A9E361}" type="pres">
      <dgm:prSet presAssocID="{36C5C6D4-9059-46EE-897C-9343C5F692C5}" presName="sibTrans" presStyleCnt="0"/>
      <dgm:spPr/>
    </dgm:pt>
    <dgm:pt modelId="{D2EFF7FE-B8AE-49D3-8CFB-149A2B106076}" type="pres">
      <dgm:prSet presAssocID="{527EDD6E-5F7A-4300-9D48-A10D3F1AA00B}" presName="textNode" presStyleLbl="node1" presStyleIdx="1" presStyleCnt="4">
        <dgm:presLayoutVars>
          <dgm:bulletEnabled val="1"/>
        </dgm:presLayoutVars>
      </dgm:prSet>
      <dgm:spPr/>
      <dgm:t>
        <a:bodyPr/>
        <a:lstStyle/>
        <a:p>
          <a:endParaRPr lang="en-GB"/>
        </a:p>
      </dgm:t>
    </dgm:pt>
    <dgm:pt modelId="{648AB41A-E67D-472A-8DB8-A5902D941DC7}" type="pres">
      <dgm:prSet presAssocID="{0628BCF6-10F6-4C39-8960-D27FCD15D48E}" presName="sibTrans" presStyleCnt="0"/>
      <dgm:spPr/>
    </dgm:pt>
    <dgm:pt modelId="{620EE0BD-39D6-4A5E-B8C5-25DFAC9D6941}" type="pres">
      <dgm:prSet presAssocID="{48911403-AC0A-436C-A7C6-E1EB9A454C31}" presName="textNode" presStyleLbl="node1" presStyleIdx="2" presStyleCnt="4">
        <dgm:presLayoutVars>
          <dgm:bulletEnabled val="1"/>
        </dgm:presLayoutVars>
      </dgm:prSet>
      <dgm:spPr/>
      <dgm:t>
        <a:bodyPr/>
        <a:lstStyle/>
        <a:p>
          <a:endParaRPr lang="en-GB"/>
        </a:p>
      </dgm:t>
    </dgm:pt>
    <dgm:pt modelId="{E3A7B3EC-5761-4A04-BEA4-57CEC9B44FF4}" type="pres">
      <dgm:prSet presAssocID="{3B087343-B131-4EFD-8CCB-1FC165D262CA}" presName="sibTrans" presStyleCnt="0"/>
      <dgm:spPr/>
    </dgm:pt>
    <dgm:pt modelId="{13D89F14-94B9-47DB-A46A-35418BA55CC0}" type="pres">
      <dgm:prSet presAssocID="{62AC64F5-6E43-431C-AF83-A2CF48CC144B}" presName="textNode" presStyleLbl="node1" presStyleIdx="3" presStyleCnt="4">
        <dgm:presLayoutVars>
          <dgm:bulletEnabled val="1"/>
        </dgm:presLayoutVars>
      </dgm:prSet>
      <dgm:spPr/>
      <dgm:t>
        <a:bodyPr/>
        <a:lstStyle/>
        <a:p>
          <a:endParaRPr lang="en-GB"/>
        </a:p>
      </dgm:t>
    </dgm:pt>
  </dgm:ptLst>
  <dgm:cxnLst>
    <dgm:cxn modelId="{FD5F204B-D046-4530-958A-9F94FB946230}" srcId="{03EBD817-415F-4D1E-BCB0-2580EDCCC28E}" destId="{527EDD6E-5F7A-4300-9D48-A10D3F1AA00B}" srcOrd="1" destOrd="0" parTransId="{0D5757A3-74F6-4708-812A-5F17BE0EEA1F}" sibTransId="{0628BCF6-10F6-4C39-8960-D27FCD15D48E}"/>
    <dgm:cxn modelId="{A8D64D7F-425A-49C4-A9B9-7616C01FC4BE}" srcId="{03EBD817-415F-4D1E-BCB0-2580EDCCC28E}" destId="{DFF211D4-CA17-4B48-B765-657CF4EAC0E0}" srcOrd="0" destOrd="0" parTransId="{6B0DE45E-6A1E-4FC0-8918-3ABBDC859C5E}" sibTransId="{36C5C6D4-9059-46EE-897C-9343C5F692C5}"/>
    <dgm:cxn modelId="{4642952C-6BDA-422C-8AB2-CDF762D657F1}" srcId="{03EBD817-415F-4D1E-BCB0-2580EDCCC28E}" destId="{48911403-AC0A-436C-A7C6-E1EB9A454C31}" srcOrd="2" destOrd="0" parTransId="{388BFB24-5EB0-4C17-9610-5A912D813E1B}" sibTransId="{3B087343-B131-4EFD-8CCB-1FC165D262CA}"/>
    <dgm:cxn modelId="{9B4B0FF8-3A5D-4829-8F4A-AEDA58C43889}" type="presOf" srcId="{DFF211D4-CA17-4B48-B765-657CF4EAC0E0}" destId="{3EB2AD88-9DCF-4B42-980F-38D2E31343A1}" srcOrd="0" destOrd="0" presId="urn:microsoft.com/office/officeart/2005/8/layout/hProcess9"/>
    <dgm:cxn modelId="{AFF90984-AE70-4F77-AB7A-3B01CA86056A}" srcId="{03EBD817-415F-4D1E-BCB0-2580EDCCC28E}" destId="{62AC64F5-6E43-431C-AF83-A2CF48CC144B}" srcOrd="3" destOrd="0" parTransId="{579D3889-215B-46D8-B5BC-8592C505BB3F}" sibTransId="{9196981A-F30A-4835-AB78-12EEFF2FE3D7}"/>
    <dgm:cxn modelId="{E6602433-4B7D-4F30-A86F-4F31AD827A6D}" type="presOf" srcId="{03EBD817-415F-4D1E-BCB0-2580EDCCC28E}" destId="{F8C5464D-6583-4E45-9D04-EDF70D9CA876}" srcOrd="0" destOrd="0" presId="urn:microsoft.com/office/officeart/2005/8/layout/hProcess9"/>
    <dgm:cxn modelId="{0F1947BF-0560-4124-A5BF-F1510ECE0D72}" type="presOf" srcId="{62AC64F5-6E43-431C-AF83-A2CF48CC144B}" destId="{13D89F14-94B9-47DB-A46A-35418BA55CC0}" srcOrd="0" destOrd="0" presId="urn:microsoft.com/office/officeart/2005/8/layout/hProcess9"/>
    <dgm:cxn modelId="{1509D8FB-7E8E-430B-8FF2-BCA06FBAF56E}" type="presOf" srcId="{48911403-AC0A-436C-A7C6-E1EB9A454C31}" destId="{620EE0BD-39D6-4A5E-B8C5-25DFAC9D6941}" srcOrd="0" destOrd="0" presId="urn:microsoft.com/office/officeart/2005/8/layout/hProcess9"/>
    <dgm:cxn modelId="{BB1798EF-F624-4413-B5C5-D497CD289492}" type="presOf" srcId="{527EDD6E-5F7A-4300-9D48-A10D3F1AA00B}" destId="{D2EFF7FE-B8AE-49D3-8CFB-149A2B106076}" srcOrd="0" destOrd="0" presId="urn:microsoft.com/office/officeart/2005/8/layout/hProcess9"/>
    <dgm:cxn modelId="{C369C846-3B61-4B27-9862-79D4F0692DF5}" type="presParOf" srcId="{F8C5464D-6583-4E45-9D04-EDF70D9CA876}" destId="{000FF68E-D473-4F39-8FCC-5A05B0588C9B}" srcOrd="0" destOrd="0" presId="urn:microsoft.com/office/officeart/2005/8/layout/hProcess9"/>
    <dgm:cxn modelId="{6D0FFA0C-22A9-4F59-B058-A29902A2A9B7}" type="presParOf" srcId="{F8C5464D-6583-4E45-9D04-EDF70D9CA876}" destId="{A297B1DD-8DE6-4ED0-9C5C-DC0FC748A383}" srcOrd="1" destOrd="0" presId="urn:microsoft.com/office/officeart/2005/8/layout/hProcess9"/>
    <dgm:cxn modelId="{10757885-BDCC-42A1-BA41-21080DE15636}" type="presParOf" srcId="{A297B1DD-8DE6-4ED0-9C5C-DC0FC748A383}" destId="{3EB2AD88-9DCF-4B42-980F-38D2E31343A1}" srcOrd="0" destOrd="0" presId="urn:microsoft.com/office/officeart/2005/8/layout/hProcess9"/>
    <dgm:cxn modelId="{3FA09F00-3CF4-4F15-98F2-C41D87872BC9}" type="presParOf" srcId="{A297B1DD-8DE6-4ED0-9C5C-DC0FC748A383}" destId="{8E9C9170-575A-4D08-BE33-6729D3A9E361}" srcOrd="1" destOrd="0" presId="urn:microsoft.com/office/officeart/2005/8/layout/hProcess9"/>
    <dgm:cxn modelId="{02BF3ACE-8608-4068-A030-4B1B2D711322}" type="presParOf" srcId="{A297B1DD-8DE6-4ED0-9C5C-DC0FC748A383}" destId="{D2EFF7FE-B8AE-49D3-8CFB-149A2B106076}" srcOrd="2" destOrd="0" presId="urn:microsoft.com/office/officeart/2005/8/layout/hProcess9"/>
    <dgm:cxn modelId="{F40CC4C0-FC4D-47E5-92BA-59D5DB03F994}" type="presParOf" srcId="{A297B1DD-8DE6-4ED0-9C5C-DC0FC748A383}" destId="{648AB41A-E67D-472A-8DB8-A5902D941DC7}" srcOrd="3" destOrd="0" presId="urn:microsoft.com/office/officeart/2005/8/layout/hProcess9"/>
    <dgm:cxn modelId="{923C8474-3554-44A9-853C-7FB650D2C78F}" type="presParOf" srcId="{A297B1DD-8DE6-4ED0-9C5C-DC0FC748A383}" destId="{620EE0BD-39D6-4A5E-B8C5-25DFAC9D6941}" srcOrd="4" destOrd="0" presId="urn:microsoft.com/office/officeart/2005/8/layout/hProcess9"/>
    <dgm:cxn modelId="{59E7BE0F-DEC8-4B57-9FDD-1D812FA2E8A5}" type="presParOf" srcId="{A297B1DD-8DE6-4ED0-9C5C-DC0FC748A383}" destId="{E3A7B3EC-5761-4A04-BEA4-57CEC9B44FF4}" srcOrd="5" destOrd="0" presId="urn:microsoft.com/office/officeart/2005/8/layout/hProcess9"/>
    <dgm:cxn modelId="{6F5C2DE2-6E88-47ED-B024-AF044A0DF19C}" type="presParOf" srcId="{A297B1DD-8DE6-4ED0-9C5C-DC0FC748A383}" destId="{13D89F14-94B9-47DB-A46A-35418BA55CC0}"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A2DE6AF-A98F-4772-B76A-B6B12F4C61DE}"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GB"/>
        </a:p>
      </dgm:t>
    </dgm:pt>
    <dgm:pt modelId="{ABB24487-5CC3-4825-B4D8-1AA60C0049FB}">
      <dgm:prSet/>
      <dgm:spPr/>
      <dgm:t>
        <a:bodyPr/>
        <a:lstStyle/>
        <a:p>
          <a:pPr rtl="0"/>
          <a:r>
            <a:rPr lang="en-GB" b="1" dirty="0" smtClean="0"/>
            <a:t>Initial plan/ideas</a:t>
          </a:r>
          <a:endParaRPr lang="en-GB" dirty="0"/>
        </a:p>
      </dgm:t>
    </dgm:pt>
    <dgm:pt modelId="{767155EF-3CFE-42AC-AB14-292664190422}" type="parTrans" cxnId="{EEA458F6-CE1C-4486-B2D6-56571E543946}">
      <dgm:prSet/>
      <dgm:spPr/>
      <dgm:t>
        <a:bodyPr/>
        <a:lstStyle/>
        <a:p>
          <a:endParaRPr lang="en-GB"/>
        </a:p>
      </dgm:t>
    </dgm:pt>
    <dgm:pt modelId="{FF1E4B53-012E-4F4D-AFBB-7B4174C6B05F}" type="sibTrans" cxnId="{EEA458F6-CE1C-4486-B2D6-56571E543946}">
      <dgm:prSet/>
      <dgm:spPr/>
      <dgm:t>
        <a:bodyPr/>
        <a:lstStyle/>
        <a:p>
          <a:endParaRPr lang="en-GB"/>
        </a:p>
      </dgm:t>
    </dgm:pt>
    <dgm:pt modelId="{6AEE90CF-BE64-4FB5-B8B8-236194645EBE}" type="pres">
      <dgm:prSet presAssocID="{EA2DE6AF-A98F-4772-B76A-B6B12F4C61DE}" presName="linear" presStyleCnt="0">
        <dgm:presLayoutVars>
          <dgm:animLvl val="lvl"/>
          <dgm:resizeHandles val="exact"/>
        </dgm:presLayoutVars>
      </dgm:prSet>
      <dgm:spPr/>
      <dgm:t>
        <a:bodyPr/>
        <a:lstStyle/>
        <a:p>
          <a:endParaRPr lang="en-GB"/>
        </a:p>
      </dgm:t>
    </dgm:pt>
    <dgm:pt modelId="{F4444434-EBDB-4468-8A24-B97D4D81E29C}" type="pres">
      <dgm:prSet presAssocID="{ABB24487-5CC3-4825-B4D8-1AA60C0049FB}" presName="parentText" presStyleLbl="node1" presStyleIdx="0" presStyleCnt="1">
        <dgm:presLayoutVars>
          <dgm:chMax val="0"/>
          <dgm:bulletEnabled val="1"/>
        </dgm:presLayoutVars>
      </dgm:prSet>
      <dgm:spPr/>
      <dgm:t>
        <a:bodyPr/>
        <a:lstStyle/>
        <a:p>
          <a:endParaRPr lang="en-GB"/>
        </a:p>
      </dgm:t>
    </dgm:pt>
  </dgm:ptLst>
  <dgm:cxnLst>
    <dgm:cxn modelId="{EEA458F6-CE1C-4486-B2D6-56571E543946}" srcId="{EA2DE6AF-A98F-4772-B76A-B6B12F4C61DE}" destId="{ABB24487-5CC3-4825-B4D8-1AA60C0049FB}" srcOrd="0" destOrd="0" parTransId="{767155EF-3CFE-42AC-AB14-292664190422}" sibTransId="{FF1E4B53-012E-4F4D-AFBB-7B4174C6B05F}"/>
    <dgm:cxn modelId="{70FD0E8D-21D2-4AA1-96B9-2EBB4BABE634}" type="presOf" srcId="{ABB24487-5CC3-4825-B4D8-1AA60C0049FB}" destId="{F4444434-EBDB-4468-8A24-B97D4D81E29C}" srcOrd="0" destOrd="0" presId="urn:microsoft.com/office/officeart/2005/8/layout/vList2"/>
    <dgm:cxn modelId="{CBF9F0D5-E5FC-412D-83D5-7D4F6D563609}" type="presOf" srcId="{EA2DE6AF-A98F-4772-B76A-B6B12F4C61DE}" destId="{6AEE90CF-BE64-4FB5-B8B8-236194645EBE}" srcOrd="0" destOrd="0" presId="urn:microsoft.com/office/officeart/2005/8/layout/vList2"/>
    <dgm:cxn modelId="{F739FF13-DB46-4D63-9ADB-5F593819A2DE}" type="presParOf" srcId="{6AEE90CF-BE64-4FB5-B8B8-236194645EBE}" destId="{F4444434-EBDB-4468-8A24-B97D4D81E29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26B3FF5-2DBA-438E-9848-093362155454}" type="doc">
      <dgm:prSet loTypeId="urn:microsoft.com/office/officeart/2005/8/layout/vList2" loCatId="list" qsTypeId="urn:microsoft.com/office/officeart/2005/8/quickstyle/simple1" qsCatId="simple" csTypeId="urn:microsoft.com/office/officeart/2005/8/colors/accent0_3" csCatId="mainScheme" phldr="1"/>
      <dgm:spPr/>
      <dgm:t>
        <a:bodyPr/>
        <a:lstStyle/>
        <a:p>
          <a:endParaRPr lang="en-GB"/>
        </a:p>
      </dgm:t>
    </dgm:pt>
    <dgm:pt modelId="{852CE10B-DEC0-4743-8DFD-97A150C86A6E}">
      <dgm:prSet/>
      <dgm:spPr/>
      <dgm:t>
        <a:bodyPr/>
        <a:lstStyle/>
        <a:p>
          <a:pPr rtl="0"/>
          <a:r>
            <a:rPr lang="en-GB" b="1" dirty="0" smtClean="0"/>
            <a:t>Statistical consultancy </a:t>
          </a:r>
        </a:p>
        <a:p>
          <a:pPr rtl="0"/>
          <a:r>
            <a:rPr lang="en-GB" b="1" dirty="0" smtClean="0"/>
            <a:t>(clinical trials)</a:t>
          </a:r>
          <a:endParaRPr lang="en-GB" b="1" dirty="0"/>
        </a:p>
      </dgm:t>
    </dgm:pt>
    <dgm:pt modelId="{B5C52866-8C38-42CD-98FC-39048093C8BD}" type="parTrans" cxnId="{941A0170-DF49-423C-9085-DD45C78E10A2}">
      <dgm:prSet/>
      <dgm:spPr/>
      <dgm:t>
        <a:bodyPr/>
        <a:lstStyle/>
        <a:p>
          <a:endParaRPr lang="en-GB"/>
        </a:p>
      </dgm:t>
    </dgm:pt>
    <dgm:pt modelId="{B8869DB6-1403-46F5-B493-C175B55E4774}" type="sibTrans" cxnId="{941A0170-DF49-423C-9085-DD45C78E10A2}">
      <dgm:prSet/>
      <dgm:spPr/>
      <dgm:t>
        <a:bodyPr/>
        <a:lstStyle/>
        <a:p>
          <a:endParaRPr lang="en-GB"/>
        </a:p>
      </dgm:t>
    </dgm:pt>
    <dgm:pt modelId="{D7DB6EE1-829E-4C87-BF3A-CC608CB5B819}">
      <dgm:prSet/>
      <dgm:spPr/>
      <dgm:t>
        <a:bodyPr/>
        <a:lstStyle/>
        <a:p>
          <a:pPr rtl="0"/>
          <a:r>
            <a:rPr lang="en-GB" b="1" dirty="0" smtClean="0"/>
            <a:t>Management consultancy </a:t>
          </a:r>
        </a:p>
        <a:p>
          <a:pPr rtl="0"/>
          <a:r>
            <a:rPr lang="en-GB" b="1" dirty="0" smtClean="0"/>
            <a:t>(change management)</a:t>
          </a:r>
          <a:endParaRPr lang="en-GB" b="1" dirty="0"/>
        </a:p>
      </dgm:t>
    </dgm:pt>
    <dgm:pt modelId="{3BD5CBBB-0125-4A4C-9827-5A36B5594B42}" type="parTrans" cxnId="{9D18A2DB-96A3-4769-A1BE-B18A06AC546C}">
      <dgm:prSet/>
      <dgm:spPr/>
      <dgm:t>
        <a:bodyPr/>
        <a:lstStyle/>
        <a:p>
          <a:endParaRPr lang="en-GB"/>
        </a:p>
      </dgm:t>
    </dgm:pt>
    <dgm:pt modelId="{05E998D9-21F1-43B2-859D-248DD431E0CB}" type="sibTrans" cxnId="{9D18A2DB-96A3-4769-A1BE-B18A06AC546C}">
      <dgm:prSet/>
      <dgm:spPr/>
      <dgm:t>
        <a:bodyPr/>
        <a:lstStyle/>
        <a:p>
          <a:endParaRPr lang="en-GB"/>
        </a:p>
      </dgm:t>
    </dgm:pt>
    <dgm:pt modelId="{A0FDFDD9-279E-43C0-B7F5-F3CCFC852934}">
      <dgm:prSet/>
      <dgm:spPr/>
      <dgm:t>
        <a:bodyPr/>
        <a:lstStyle/>
        <a:p>
          <a:pPr rtl="0"/>
          <a:r>
            <a:rPr lang="en-GB" b="1" dirty="0" smtClean="0"/>
            <a:t>Interim management </a:t>
          </a:r>
        </a:p>
        <a:p>
          <a:pPr rtl="0"/>
          <a:r>
            <a:rPr lang="en-GB" b="1" dirty="0" smtClean="0"/>
            <a:t>(in </a:t>
          </a:r>
          <a:r>
            <a:rPr lang="en-GB" b="1" dirty="0" err="1" smtClean="0"/>
            <a:t>pharma</a:t>
          </a:r>
          <a:r>
            <a:rPr lang="en-GB" b="1" dirty="0" smtClean="0"/>
            <a:t> company)</a:t>
          </a:r>
          <a:endParaRPr lang="en-GB" b="1" dirty="0"/>
        </a:p>
      </dgm:t>
    </dgm:pt>
    <dgm:pt modelId="{01C75F8C-F879-4E2D-B927-DEDD379FCABE}" type="parTrans" cxnId="{F7F96EED-24CC-475B-91D6-A532AA9E7682}">
      <dgm:prSet/>
      <dgm:spPr/>
      <dgm:t>
        <a:bodyPr/>
        <a:lstStyle/>
        <a:p>
          <a:endParaRPr lang="en-GB"/>
        </a:p>
      </dgm:t>
    </dgm:pt>
    <dgm:pt modelId="{E27EDFFF-6A82-4C3D-AAF7-376D46504724}" type="sibTrans" cxnId="{F7F96EED-24CC-475B-91D6-A532AA9E7682}">
      <dgm:prSet/>
      <dgm:spPr/>
      <dgm:t>
        <a:bodyPr/>
        <a:lstStyle/>
        <a:p>
          <a:endParaRPr lang="en-GB"/>
        </a:p>
      </dgm:t>
    </dgm:pt>
    <dgm:pt modelId="{13124D23-59C0-4940-95EB-BCAEF8C8A341}">
      <dgm:prSet/>
      <dgm:spPr/>
      <dgm:t>
        <a:bodyPr/>
        <a:lstStyle/>
        <a:p>
          <a:pPr rtl="0"/>
          <a:r>
            <a:rPr lang="en-GB" b="1" dirty="0" smtClean="0"/>
            <a:t>Training, mentoring &amp; coaching (professional development)</a:t>
          </a:r>
          <a:endParaRPr lang="en-GB" b="1" dirty="0"/>
        </a:p>
      </dgm:t>
    </dgm:pt>
    <dgm:pt modelId="{6EEDB3C0-2B43-4681-874F-EF01CA7335DF}" type="parTrans" cxnId="{AD9F4414-466A-4FEB-ADC2-B8EC805A40CE}">
      <dgm:prSet/>
      <dgm:spPr/>
      <dgm:t>
        <a:bodyPr/>
        <a:lstStyle/>
        <a:p>
          <a:endParaRPr lang="en-GB"/>
        </a:p>
      </dgm:t>
    </dgm:pt>
    <dgm:pt modelId="{9648B183-48AE-4DC1-9B16-AEBF9DA4B217}" type="sibTrans" cxnId="{AD9F4414-466A-4FEB-ADC2-B8EC805A40CE}">
      <dgm:prSet/>
      <dgm:spPr/>
      <dgm:t>
        <a:bodyPr/>
        <a:lstStyle/>
        <a:p>
          <a:endParaRPr lang="en-GB"/>
        </a:p>
      </dgm:t>
    </dgm:pt>
    <dgm:pt modelId="{BCED4379-F6DE-485F-AFCE-09F382A452F5}" type="pres">
      <dgm:prSet presAssocID="{E26B3FF5-2DBA-438E-9848-093362155454}" presName="linear" presStyleCnt="0">
        <dgm:presLayoutVars>
          <dgm:animLvl val="lvl"/>
          <dgm:resizeHandles val="exact"/>
        </dgm:presLayoutVars>
      </dgm:prSet>
      <dgm:spPr/>
      <dgm:t>
        <a:bodyPr/>
        <a:lstStyle/>
        <a:p>
          <a:endParaRPr lang="en-GB"/>
        </a:p>
      </dgm:t>
    </dgm:pt>
    <dgm:pt modelId="{CAC171AA-9870-4554-8E91-4584AF3C4327}" type="pres">
      <dgm:prSet presAssocID="{852CE10B-DEC0-4743-8DFD-97A150C86A6E}" presName="parentText" presStyleLbl="node1" presStyleIdx="0" presStyleCnt="4">
        <dgm:presLayoutVars>
          <dgm:chMax val="0"/>
          <dgm:bulletEnabled val="1"/>
        </dgm:presLayoutVars>
      </dgm:prSet>
      <dgm:spPr/>
      <dgm:t>
        <a:bodyPr/>
        <a:lstStyle/>
        <a:p>
          <a:endParaRPr lang="en-GB"/>
        </a:p>
      </dgm:t>
    </dgm:pt>
    <dgm:pt modelId="{5AC57D4A-EAD8-4950-A06B-A97FAA972DCF}" type="pres">
      <dgm:prSet presAssocID="{B8869DB6-1403-46F5-B493-C175B55E4774}" presName="spacer" presStyleCnt="0"/>
      <dgm:spPr/>
    </dgm:pt>
    <dgm:pt modelId="{ED8AC6F4-136A-4E49-B119-DEAB45E0DA33}" type="pres">
      <dgm:prSet presAssocID="{D7DB6EE1-829E-4C87-BF3A-CC608CB5B819}" presName="parentText" presStyleLbl="node1" presStyleIdx="1" presStyleCnt="4">
        <dgm:presLayoutVars>
          <dgm:chMax val="0"/>
          <dgm:bulletEnabled val="1"/>
        </dgm:presLayoutVars>
      </dgm:prSet>
      <dgm:spPr/>
      <dgm:t>
        <a:bodyPr/>
        <a:lstStyle/>
        <a:p>
          <a:endParaRPr lang="en-GB"/>
        </a:p>
      </dgm:t>
    </dgm:pt>
    <dgm:pt modelId="{ADB38BEE-214E-48E3-ABAF-33D22E7D4553}" type="pres">
      <dgm:prSet presAssocID="{05E998D9-21F1-43B2-859D-248DD431E0CB}" presName="spacer" presStyleCnt="0"/>
      <dgm:spPr/>
    </dgm:pt>
    <dgm:pt modelId="{E99817B8-5417-4FF7-B323-3B9F3C84B70C}" type="pres">
      <dgm:prSet presAssocID="{A0FDFDD9-279E-43C0-B7F5-F3CCFC852934}" presName="parentText" presStyleLbl="node1" presStyleIdx="2" presStyleCnt="4">
        <dgm:presLayoutVars>
          <dgm:chMax val="0"/>
          <dgm:bulletEnabled val="1"/>
        </dgm:presLayoutVars>
      </dgm:prSet>
      <dgm:spPr/>
      <dgm:t>
        <a:bodyPr/>
        <a:lstStyle/>
        <a:p>
          <a:endParaRPr lang="en-GB"/>
        </a:p>
      </dgm:t>
    </dgm:pt>
    <dgm:pt modelId="{F8762D1F-730C-498A-AB51-D09D9B0EAD07}" type="pres">
      <dgm:prSet presAssocID="{E27EDFFF-6A82-4C3D-AAF7-376D46504724}" presName="spacer" presStyleCnt="0"/>
      <dgm:spPr/>
    </dgm:pt>
    <dgm:pt modelId="{232A8F1E-A44D-465A-962F-06CEF2B88FA8}" type="pres">
      <dgm:prSet presAssocID="{13124D23-59C0-4940-95EB-BCAEF8C8A341}" presName="parentText" presStyleLbl="node1" presStyleIdx="3" presStyleCnt="4">
        <dgm:presLayoutVars>
          <dgm:chMax val="0"/>
          <dgm:bulletEnabled val="1"/>
        </dgm:presLayoutVars>
      </dgm:prSet>
      <dgm:spPr/>
      <dgm:t>
        <a:bodyPr/>
        <a:lstStyle/>
        <a:p>
          <a:endParaRPr lang="en-GB"/>
        </a:p>
      </dgm:t>
    </dgm:pt>
  </dgm:ptLst>
  <dgm:cxnLst>
    <dgm:cxn modelId="{774DC136-AE32-499E-BEA9-90B27C38ADD3}" type="presOf" srcId="{E26B3FF5-2DBA-438E-9848-093362155454}" destId="{BCED4379-F6DE-485F-AFCE-09F382A452F5}" srcOrd="0" destOrd="0" presId="urn:microsoft.com/office/officeart/2005/8/layout/vList2"/>
    <dgm:cxn modelId="{941A0170-DF49-423C-9085-DD45C78E10A2}" srcId="{E26B3FF5-2DBA-438E-9848-093362155454}" destId="{852CE10B-DEC0-4743-8DFD-97A150C86A6E}" srcOrd="0" destOrd="0" parTransId="{B5C52866-8C38-42CD-98FC-39048093C8BD}" sibTransId="{B8869DB6-1403-46F5-B493-C175B55E4774}"/>
    <dgm:cxn modelId="{F7F96EED-24CC-475B-91D6-A532AA9E7682}" srcId="{E26B3FF5-2DBA-438E-9848-093362155454}" destId="{A0FDFDD9-279E-43C0-B7F5-F3CCFC852934}" srcOrd="2" destOrd="0" parTransId="{01C75F8C-F879-4E2D-B927-DEDD379FCABE}" sibTransId="{E27EDFFF-6A82-4C3D-AAF7-376D46504724}"/>
    <dgm:cxn modelId="{2E118486-A1D3-4CA7-85FC-254D054CC000}" type="presOf" srcId="{A0FDFDD9-279E-43C0-B7F5-F3CCFC852934}" destId="{E99817B8-5417-4FF7-B323-3B9F3C84B70C}" srcOrd="0" destOrd="0" presId="urn:microsoft.com/office/officeart/2005/8/layout/vList2"/>
    <dgm:cxn modelId="{AD9F4414-466A-4FEB-ADC2-B8EC805A40CE}" srcId="{E26B3FF5-2DBA-438E-9848-093362155454}" destId="{13124D23-59C0-4940-95EB-BCAEF8C8A341}" srcOrd="3" destOrd="0" parTransId="{6EEDB3C0-2B43-4681-874F-EF01CA7335DF}" sibTransId="{9648B183-48AE-4DC1-9B16-AEBF9DA4B217}"/>
    <dgm:cxn modelId="{9D18A2DB-96A3-4769-A1BE-B18A06AC546C}" srcId="{E26B3FF5-2DBA-438E-9848-093362155454}" destId="{D7DB6EE1-829E-4C87-BF3A-CC608CB5B819}" srcOrd="1" destOrd="0" parTransId="{3BD5CBBB-0125-4A4C-9827-5A36B5594B42}" sibTransId="{05E998D9-21F1-43B2-859D-248DD431E0CB}"/>
    <dgm:cxn modelId="{96993270-E7BB-4452-A4AB-E1F9BB2F6CE2}" type="presOf" srcId="{D7DB6EE1-829E-4C87-BF3A-CC608CB5B819}" destId="{ED8AC6F4-136A-4E49-B119-DEAB45E0DA33}" srcOrd="0" destOrd="0" presId="urn:microsoft.com/office/officeart/2005/8/layout/vList2"/>
    <dgm:cxn modelId="{E5C44A51-76C7-4430-864D-F1B80CE7B387}" type="presOf" srcId="{852CE10B-DEC0-4743-8DFD-97A150C86A6E}" destId="{CAC171AA-9870-4554-8E91-4584AF3C4327}" srcOrd="0" destOrd="0" presId="urn:microsoft.com/office/officeart/2005/8/layout/vList2"/>
    <dgm:cxn modelId="{73D9141E-89D6-4442-B83B-7418F97FD7A4}" type="presOf" srcId="{13124D23-59C0-4940-95EB-BCAEF8C8A341}" destId="{232A8F1E-A44D-465A-962F-06CEF2B88FA8}" srcOrd="0" destOrd="0" presId="urn:microsoft.com/office/officeart/2005/8/layout/vList2"/>
    <dgm:cxn modelId="{C61AFDF5-2A2E-4FC6-8EDA-B5FAFFBFA202}" type="presParOf" srcId="{BCED4379-F6DE-485F-AFCE-09F382A452F5}" destId="{CAC171AA-9870-4554-8E91-4584AF3C4327}" srcOrd="0" destOrd="0" presId="urn:microsoft.com/office/officeart/2005/8/layout/vList2"/>
    <dgm:cxn modelId="{6C04F542-4633-48A0-A671-E8AD44633E6E}" type="presParOf" srcId="{BCED4379-F6DE-485F-AFCE-09F382A452F5}" destId="{5AC57D4A-EAD8-4950-A06B-A97FAA972DCF}" srcOrd="1" destOrd="0" presId="urn:microsoft.com/office/officeart/2005/8/layout/vList2"/>
    <dgm:cxn modelId="{05C16DBA-C144-4CE9-983C-E982642F8B7B}" type="presParOf" srcId="{BCED4379-F6DE-485F-AFCE-09F382A452F5}" destId="{ED8AC6F4-136A-4E49-B119-DEAB45E0DA33}" srcOrd="2" destOrd="0" presId="urn:microsoft.com/office/officeart/2005/8/layout/vList2"/>
    <dgm:cxn modelId="{E297D3E9-9F00-46E1-BF04-A0AF8E907EF4}" type="presParOf" srcId="{BCED4379-F6DE-485F-AFCE-09F382A452F5}" destId="{ADB38BEE-214E-48E3-ABAF-33D22E7D4553}" srcOrd="3" destOrd="0" presId="urn:microsoft.com/office/officeart/2005/8/layout/vList2"/>
    <dgm:cxn modelId="{DB2F3D5F-4D3B-433C-A10B-6445B568FBF5}" type="presParOf" srcId="{BCED4379-F6DE-485F-AFCE-09F382A452F5}" destId="{E99817B8-5417-4FF7-B323-3B9F3C84B70C}" srcOrd="4" destOrd="0" presId="urn:microsoft.com/office/officeart/2005/8/layout/vList2"/>
    <dgm:cxn modelId="{CD1E69A3-E303-4D93-9CE0-E7D549731141}" type="presParOf" srcId="{BCED4379-F6DE-485F-AFCE-09F382A452F5}" destId="{F8762D1F-730C-498A-AB51-D09D9B0EAD07}" srcOrd="5" destOrd="0" presId="urn:microsoft.com/office/officeart/2005/8/layout/vList2"/>
    <dgm:cxn modelId="{1CFA7D50-3825-4475-9C2F-C9C07097799B}" type="presParOf" srcId="{BCED4379-F6DE-485F-AFCE-09F382A452F5}" destId="{232A8F1E-A44D-465A-962F-06CEF2B88FA8}"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8A4B7B3-F926-4A43-B852-D50A9829C4B9}"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CCB256F8-A270-4C79-AD52-FBAAF6145D40}">
      <dgm:prSet/>
      <dgm:spPr/>
      <dgm:t>
        <a:bodyPr/>
        <a:lstStyle/>
        <a:p>
          <a:pPr rtl="0"/>
          <a:r>
            <a:rPr lang="en-GB" b="1" dirty="0" smtClean="0"/>
            <a:t>Reality </a:t>
          </a:r>
          <a:endParaRPr lang="en-GB" dirty="0"/>
        </a:p>
      </dgm:t>
    </dgm:pt>
    <dgm:pt modelId="{BBB15460-4684-4160-9023-B0E32414A6DA}" type="parTrans" cxnId="{9303B59D-872E-48BB-91AC-5814E636DB86}">
      <dgm:prSet/>
      <dgm:spPr/>
      <dgm:t>
        <a:bodyPr/>
        <a:lstStyle/>
        <a:p>
          <a:endParaRPr lang="en-GB"/>
        </a:p>
      </dgm:t>
    </dgm:pt>
    <dgm:pt modelId="{EB3ADDDA-1AF9-4260-90BA-17AAC2663836}" type="sibTrans" cxnId="{9303B59D-872E-48BB-91AC-5814E636DB86}">
      <dgm:prSet/>
      <dgm:spPr/>
      <dgm:t>
        <a:bodyPr/>
        <a:lstStyle/>
        <a:p>
          <a:endParaRPr lang="en-GB"/>
        </a:p>
      </dgm:t>
    </dgm:pt>
    <dgm:pt modelId="{D5721336-F4B5-495E-B337-F06D9C8CA488}" type="pres">
      <dgm:prSet presAssocID="{C8A4B7B3-F926-4A43-B852-D50A9829C4B9}" presName="linear" presStyleCnt="0">
        <dgm:presLayoutVars>
          <dgm:animLvl val="lvl"/>
          <dgm:resizeHandles val="exact"/>
        </dgm:presLayoutVars>
      </dgm:prSet>
      <dgm:spPr/>
      <dgm:t>
        <a:bodyPr/>
        <a:lstStyle/>
        <a:p>
          <a:endParaRPr lang="en-GB"/>
        </a:p>
      </dgm:t>
    </dgm:pt>
    <dgm:pt modelId="{9B8E9583-F7CD-4F94-95BF-DF7996950CD0}" type="pres">
      <dgm:prSet presAssocID="{CCB256F8-A270-4C79-AD52-FBAAF6145D40}" presName="parentText" presStyleLbl="node1" presStyleIdx="0" presStyleCnt="1">
        <dgm:presLayoutVars>
          <dgm:chMax val="0"/>
          <dgm:bulletEnabled val="1"/>
        </dgm:presLayoutVars>
      </dgm:prSet>
      <dgm:spPr/>
      <dgm:t>
        <a:bodyPr/>
        <a:lstStyle/>
        <a:p>
          <a:endParaRPr lang="en-GB"/>
        </a:p>
      </dgm:t>
    </dgm:pt>
  </dgm:ptLst>
  <dgm:cxnLst>
    <dgm:cxn modelId="{3D77DE2E-EF13-4C20-8FAC-0602078E23FB}" type="presOf" srcId="{C8A4B7B3-F926-4A43-B852-D50A9829C4B9}" destId="{D5721336-F4B5-495E-B337-F06D9C8CA488}" srcOrd="0" destOrd="0" presId="urn:microsoft.com/office/officeart/2005/8/layout/vList2"/>
    <dgm:cxn modelId="{9303B59D-872E-48BB-91AC-5814E636DB86}" srcId="{C8A4B7B3-F926-4A43-B852-D50A9829C4B9}" destId="{CCB256F8-A270-4C79-AD52-FBAAF6145D40}" srcOrd="0" destOrd="0" parTransId="{BBB15460-4684-4160-9023-B0E32414A6DA}" sibTransId="{EB3ADDDA-1AF9-4260-90BA-17AAC2663836}"/>
    <dgm:cxn modelId="{E2EB2DDE-D036-43E1-8E83-682E8B0A8B37}" type="presOf" srcId="{CCB256F8-A270-4C79-AD52-FBAAF6145D40}" destId="{9B8E9583-F7CD-4F94-95BF-DF7996950CD0}" srcOrd="0" destOrd="0" presId="urn:microsoft.com/office/officeart/2005/8/layout/vList2"/>
    <dgm:cxn modelId="{38B2B379-5407-4966-8979-5687B499A127}" type="presParOf" srcId="{D5721336-F4B5-495E-B337-F06D9C8CA488}" destId="{9B8E9583-F7CD-4F94-95BF-DF7996950CD0}"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09DBE5A-14DB-4B6D-9982-1A7A0FA7036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107F0EC8-B3DA-4C97-933D-4F21DB048F4E}">
      <dgm:prSet/>
      <dgm:spPr/>
      <dgm:t>
        <a:bodyPr/>
        <a:lstStyle/>
        <a:p>
          <a:pPr rtl="0"/>
          <a:r>
            <a:rPr lang="en-GB" b="1" dirty="0" smtClean="0"/>
            <a:t>Working for </a:t>
          </a:r>
          <a:r>
            <a:rPr lang="en-GB" b="1" dirty="0" err="1" smtClean="0"/>
            <a:t>biotechs</a:t>
          </a:r>
          <a:r>
            <a:rPr lang="en-GB" b="1" dirty="0" smtClean="0"/>
            <a:t>, pharma, venture capital investors</a:t>
          </a:r>
          <a:endParaRPr lang="en-GB" b="1" dirty="0"/>
        </a:p>
      </dgm:t>
    </dgm:pt>
    <dgm:pt modelId="{79B33AF0-E21B-4CEE-BE25-081A6A7E6C14}" type="parTrans" cxnId="{48EB5F78-B5A7-4C4C-9239-2462D6BD6D53}">
      <dgm:prSet/>
      <dgm:spPr/>
      <dgm:t>
        <a:bodyPr/>
        <a:lstStyle/>
        <a:p>
          <a:endParaRPr lang="en-GB"/>
        </a:p>
      </dgm:t>
    </dgm:pt>
    <dgm:pt modelId="{2B9EB6C4-07D6-4B1A-92ED-B2EF7E84261B}" type="sibTrans" cxnId="{48EB5F78-B5A7-4C4C-9239-2462D6BD6D53}">
      <dgm:prSet/>
      <dgm:spPr/>
      <dgm:t>
        <a:bodyPr/>
        <a:lstStyle/>
        <a:p>
          <a:endParaRPr lang="en-GB"/>
        </a:p>
      </dgm:t>
    </dgm:pt>
    <dgm:pt modelId="{606DB671-80CE-4934-B35F-0EE89C8DFA8D}">
      <dgm:prSet/>
      <dgm:spPr/>
      <dgm:t>
        <a:bodyPr/>
        <a:lstStyle/>
        <a:p>
          <a:pPr rtl="0"/>
          <a:r>
            <a:rPr lang="en-GB" b="1" dirty="0" smtClean="0"/>
            <a:t>Statistical advice on clinical study design, reporting and publications</a:t>
          </a:r>
          <a:endParaRPr lang="en-GB" b="1" dirty="0"/>
        </a:p>
      </dgm:t>
    </dgm:pt>
    <dgm:pt modelId="{E7642967-36C3-44B6-B9B3-D0A7B179FB08}" type="parTrans" cxnId="{5DA1BB5A-B268-4F72-9AE2-0E9910C3E8E7}">
      <dgm:prSet/>
      <dgm:spPr/>
      <dgm:t>
        <a:bodyPr/>
        <a:lstStyle/>
        <a:p>
          <a:endParaRPr lang="en-GB"/>
        </a:p>
      </dgm:t>
    </dgm:pt>
    <dgm:pt modelId="{6E6B506C-B0CB-4EEA-9B04-5F72C47D3F89}" type="sibTrans" cxnId="{5DA1BB5A-B268-4F72-9AE2-0E9910C3E8E7}">
      <dgm:prSet/>
      <dgm:spPr/>
      <dgm:t>
        <a:bodyPr/>
        <a:lstStyle/>
        <a:p>
          <a:endParaRPr lang="en-GB"/>
        </a:p>
      </dgm:t>
    </dgm:pt>
    <dgm:pt modelId="{17232228-3C53-47A2-8BD2-30EE6496A0AF}">
      <dgm:prSet/>
      <dgm:spPr/>
      <dgm:t>
        <a:bodyPr/>
        <a:lstStyle/>
        <a:p>
          <a:pPr rtl="0"/>
          <a:r>
            <a:rPr lang="en-GB" b="1" dirty="0" smtClean="0"/>
            <a:t>Exploratory analyses</a:t>
          </a:r>
          <a:endParaRPr lang="en-GB" b="1" dirty="0"/>
        </a:p>
      </dgm:t>
    </dgm:pt>
    <dgm:pt modelId="{0D12B28F-29D3-486C-BF16-E6B2F8CDF518}" type="parTrans" cxnId="{C5CD746B-513C-4ABE-8FB9-88038A95DA7C}">
      <dgm:prSet/>
      <dgm:spPr/>
      <dgm:t>
        <a:bodyPr/>
        <a:lstStyle/>
        <a:p>
          <a:endParaRPr lang="en-GB"/>
        </a:p>
      </dgm:t>
    </dgm:pt>
    <dgm:pt modelId="{F9921E4B-A05E-49B4-8859-6F44B26983ED}" type="sibTrans" cxnId="{C5CD746B-513C-4ABE-8FB9-88038A95DA7C}">
      <dgm:prSet/>
      <dgm:spPr/>
      <dgm:t>
        <a:bodyPr/>
        <a:lstStyle/>
        <a:p>
          <a:endParaRPr lang="en-GB"/>
        </a:p>
      </dgm:t>
    </dgm:pt>
    <dgm:pt modelId="{72EA3542-DA1E-4CC7-8E4B-0DAFF7B52698}">
      <dgm:prSet/>
      <dgm:spPr/>
      <dgm:t>
        <a:bodyPr/>
        <a:lstStyle/>
        <a:p>
          <a:pPr rtl="0"/>
          <a:r>
            <a:rPr lang="en-GB" b="1" dirty="0" smtClean="0"/>
            <a:t>Advice at strategy meetings (management, key opinion leaders, due diligence)</a:t>
          </a:r>
          <a:endParaRPr lang="en-GB" b="1" dirty="0"/>
        </a:p>
      </dgm:t>
    </dgm:pt>
    <dgm:pt modelId="{0E331904-1EDC-4887-B646-1FCD7608F426}" type="parTrans" cxnId="{0C39F569-F1BD-4AE2-BC1A-03C5B3603FF8}">
      <dgm:prSet/>
      <dgm:spPr/>
      <dgm:t>
        <a:bodyPr/>
        <a:lstStyle/>
        <a:p>
          <a:endParaRPr lang="en-GB"/>
        </a:p>
      </dgm:t>
    </dgm:pt>
    <dgm:pt modelId="{4F4CE94C-239D-4A04-9FDA-2DB896E91640}" type="sibTrans" cxnId="{0C39F569-F1BD-4AE2-BC1A-03C5B3603FF8}">
      <dgm:prSet/>
      <dgm:spPr/>
      <dgm:t>
        <a:bodyPr/>
        <a:lstStyle/>
        <a:p>
          <a:endParaRPr lang="en-GB"/>
        </a:p>
      </dgm:t>
    </dgm:pt>
    <dgm:pt modelId="{EEA838B0-1421-4E73-A1D7-8E65FA462ACF}">
      <dgm:prSet/>
      <dgm:spPr/>
      <dgm:t>
        <a:bodyPr/>
        <a:lstStyle/>
        <a:p>
          <a:pPr rtl="0"/>
          <a:r>
            <a:rPr lang="en-GB" b="1" dirty="0" smtClean="0"/>
            <a:t>Advice on CRO engagement (SAPs, DMPs, quality processes, contracts)</a:t>
          </a:r>
          <a:endParaRPr lang="en-GB" b="1" dirty="0"/>
        </a:p>
      </dgm:t>
    </dgm:pt>
    <dgm:pt modelId="{B061270A-220F-43FD-A8C2-E5ADAACDEF02}" type="parTrans" cxnId="{723E5BFE-F67D-4C5C-B141-B67E4561FC05}">
      <dgm:prSet/>
      <dgm:spPr/>
      <dgm:t>
        <a:bodyPr/>
        <a:lstStyle/>
        <a:p>
          <a:endParaRPr lang="en-GB"/>
        </a:p>
      </dgm:t>
    </dgm:pt>
    <dgm:pt modelId="{6AE2C8EF-11C6-40E5-8438-4B6B126910A4}" type="sibTrans" cxnId="{723E5BFE-F67D-4C5C-B141-B67E4561FC05}">
      <dgm:prSet/>
      <dgm:spPr/>
      <dgm:t>
        <a:bodyPr/>
        <a:lstStyle/>
        <a:p>
          <a:endParaRPr lang="en-GB"/>
        </a:p>
      </dgm:t>
    </dgm:pt>
    <dgm:pt modelId="{B4BF5F02-D28D-4BFB-B98C-AB37426821D9}">
      <dgm:prSet/>
      <dgm:spPr/>
      <dgm:t>
        <a:bodyPr/>
        <a:lstStyle/>
        <a:p>
          <a:pPr rtl="0"/>
          <a:endParaRPr lang="en-GB" b="1" dirty="0"/>
        </a:p>
      </dgm:t>
    </dgm:pt>
    <dgm:pt modelId="{FE9F1FE0-80E0-4486-927C-8300BAFC182B}" type="parTrans" cxnId="{F85A8FE1-2BCC-44AC-9F3A-71585C944983}">
      <dgm:prSet/>
      <dgm:spPr/>
      <dgm:t>
        <a:bodyPr/>
        <a:lstStyle/>
        <a:p>
          <a:endParaRPr lang="en-GB"/>
        </a:p>
      </dgm:t>
    </dgm:pt>
    <dgm:pt modelId="{5C9D79F9-105E-456A-BB29-679DB442BB80}" type="sibTrans" cxnId="{F85A8FE1-2BCC-44AC-9F3A-71585C944983}">
      <dgm:prSet/>
      <dgm:spPr/>
      <dgm:t>
        <a:bodyPr/>
        <a:lstStyle/>
        <a:p>
          <a:endParaRPr lang="en-GB"/>
        </a:p>
      </dgm:t>
    </dgm:pt>
    <dgm:pt modelId="{AB6019F1-8819-4913-B639-D09C1EE75F1F}">
      <dgm:prSet/>
      <dgm:spPr/>
      <dgm:t>
        <a:bodyPr/>
        <a:lstStyle/>
        <a:p>
          <a:pPr rtl="0"/>
          <a:endParaRPr lang="en-GB" b="1" dirty="0"/>
        </a:p>
      </dgm:t>
    </dgm:pt>
    <dgm:pt modelId="{D641F47A-1558-43E3-B2AA-BB8041130F92}" type="parTrans" cxnId="{3F3B8924-390E-427C-99DC-75329F025417}">
      <dgm:prSet/>
      <dgm:spPr/>
      <dgm:t>
        <a:bodyPr/>
        <a:lstStyle/>
        <a:p>
          <a:endParaRPr lang="en-GB"/>
        </a:p>
      </dgm:t>
    </dgm:pt>
    <dgm:pt modelId="{00F03DD9-0768-4C51-8AE9-6412B6DEB563}" type="sibTrans" cxnId="{3F3B8924-390E-427C-99DC-75329F025417}">
      <dgm:prSet/>
      <dgm:spPr/>
      <dgm:t>
        <a:bodyPr/>
        <a:lstStyle/>
        <a:p>
          <a:endParaRPr lang="en-GB"/>
        </a:p>
      </dgm:t>
    </dgm:pt>
    <dgm:pt modelId="{04A6B7E1-0260-4D66-A438-5BF9AC4F40C5}">
      <dgm:prSet/>
      <dgm:spPr/>
      <dgm:t>
        <a:bodyPr/>
        <a:lstStyle/>
        <a:p>
          <a:pPr rtl="0"/>
          <a:endParaRPr lang="en-GB" b="1" dirty="0"/>
        </a:p>
      </dgm:t>
    </dgm:pt>
    <dgm:pt modelId="{48A27394-35CA-4CFD-9714-07E6B2CD61AA}" type="parTrans" cxnId="{CABC076B-BCED-446D-B635-CEC187FA1BBF}">
      <dgm:prSet/>
      <dgm:spPr/>
      <dgm:t>
        <a:bodyPr/>
        <a:lstStyle/>
        <a:p>
          <a:endParaRPr lang="en-GB"/>
        </a:p>
      </dgm:t>
    </dgm:pt>
    <dgm:pt modelId="{D5D6126A-FCBF-4528-8871-E193923F2B72}" type="sibTrans" cxnId="{CABC076B-BCED-446D-B635-CEC187FA1BBF}">
      <dgm:prSet/>
      <dgm:spPr/>
      <dgm:t>
        <a:bodyPr/>
        <a:lstStyle/>
        <a:p>
          <a:endParaRPr lang="en-GB"/>
        </a:p>
      </dgm:t>
    </dgm:pt>
    <dgm:pt modelId="{6DE25BF8-8FD5-40A6-BBB2-DDEDE97F11AB}" type="pres">
      <dgm:prSet presAssocID="{209DBE5A-14DB-4B6D-9982-1A7A0FA70366}" presName="Name0" presStyleCnt="0">
        <dgm:presLayoutVars>
          <dgm:dir/>
          <dgm:animLvl val="lvl"/>
          <dgm:resizeHandles val="exact"/>
        </dgm:presLayoutVars>
      </dgm:prSet>
      <dgm:spPr/>
      <dgm:t>
        <a:bodyPr/>
        <a:lstStyle/>
        <a:p>
          <a:endParaRPr lang="en-GB"/>
        </a:p>
      </dgm:t>
    </dgm:pt>
    <dgm:pt modelId="{9F48E3A0-2C2F-45DF-ADB1-5F3F6E245AE5}" type="pres">
      <dgm:prSet presAssocID="{107F0EC8-B3DA-4C97-933D-4F21DB048F4E}" presName="linNode" presStyleCnt="0"/>
      <dgm:spPr/>
    </dgm:pt>
    <dgm:pt modelId="{D0BA2B19-B55B-4CE5-B0FB-28FEFEAD87B1}" type="pres">
      <dgm:prSet presAssocID="{107F0EC8-B3DA-4C97-933D-4F21DB048F4E}" presName="parentText" presStyleLbl="node1" presStyleIdx="0" presStyleCnt="1">
        <dgm:presLayoutVars>
          <dgm:chMax val="1"/>
          <dgm:bulletEnabled val="1"/>
        </dgm:presLayoutVars>
      </dgm:prSet>
      <dgm:spPr/>
      <dgm:t>
        <a:bodyPr/>
        <a:lstStyle/>
        <a:p>
          <a:endParaRPr lang="en-GB"/>
        </a:p>
      </dgm:t>
    </dgm:pt>
    <dgm:pt modelId="{1BBDA01B-691D-48EA-9628-A5574DA96CC4}" type="pres">
      <dgm:prSet presAssocID="{107F0EC8-B3DA-4C97-933D-4F21DB048F4E}" presName="descendantText" presStyleLbl="alignAccFollowNode1" presStyleIdx="0" presStyleCnt="1" custScaleY="109435">
        <dgm:presLayoutVars>
          <dgm:bulletEnabled val="1"/>
        </dgm:presLayoutVars>
      </dgm:prSet>
      <dgm:spPr/>
      <dgm:t>
        <a:bodyPr/>
        <a:lstStyle/>
        <a:p>
          <a:endParaRPr lang="en-GB"/>
        </a:p>
      </dgm:t>
    </dgm:pt>
  </dgm:ptLst>
  <dgm:cxnLst>
    <dgm:cxn modelId="{5DA1BB5A-B268-4F72-9AE2-0E9910C3E8E7}" srcId="{107F0EC8-B3DA-4C97-933D-4F21DB048F4E}" destId="{606DB671-80CE-4934-B35F-0EE89C8DFA8D}" srcOrd="0" destOrd="0" parTransId="{E7642967-36C3-44B6-B9B3-D0A7B179FB08}" sibTransId="{6E6B506C-B0CB-4EEA-9B04-5F72C47D3F89}"/>
    <dgm:cxn modelId="{CABC076B-BCED-446D-B635-CEC187FA1BBF}" srcId="{107F0EC8-B3DA-4C97-933D-4F21DB048F4E}" destId="{04A6B7E1-0260-4D66-A438-5BF9AC4F40C5}" srcOrd="5" destOrd="0" parTransId="{48A27394-35CA-4CFD-9714-07E6B2CD61AA}" sibTransId="{D5D6126A-FCBF-4528-8871-E193923F2B72}"/>
    <dgm:cxn modelId="{0C39F569-F1BD-4AE2-BC1A-03C5B3603FF8}" srcId="{107F0EC8-B3DA-4C97-933D-4F21DB048F4E}" destId="{72EA3542-DA1E-4CC7-8E4B-0DAFF7B52698}" srcOrd="4" destOrd="0" parTransId="{0E331904-1EDC-4887-B646-1FCD7608F426}" sibTransId="{4F4CE94C-239D-4A04-9FDA-2DB896E91640}"/>
    <dgm:cxn modelId="{4DC4662D-2A8A-4702-BA13-A41882EAB1D2}" type="presOf" srcId="{17232228-3C53-47A2-8BD2-30EE6496A0AF}" destId="{1BBDA01B-691D-48EA-9628-A5574DA96CC4}" srcOrd="0" destOrd="2" presId="urn:microsoft.com/office/officeart/2005/8/layout/vList5"/>
    <dgm:cxn modelId="{723E5BFE-F67D-4C5C-B141-B67E4561FC05}" srcId="{107F0EC8-B3DA-4C97-933D-4F21DB048F4E}" destId="{EEA838B0-1421-4E73-A1D7-8E65FA462ACF}" srcOrd="6" destOrd="0" parTransId="{B061270A-220F-43FD-A8C2-E5ADAACDEF02}" sibTransId="{6AE2C8EF-11C6-40E5-8438-4B6B126910A4}"/>
    <dgm:cxn modelId="{3F3B8924-390E-427C-99DC-75329F025417}" srcId="{107F0EC8-B3DA-4C97-933D-4F21DB048F4E}" destId="{AB6019F1-8819-4913-B639-D09C1EE75F1F}" srcOrd="3" destOrd="0" parTransId="{D641F47A-1558-43E3-B2AA-BB8041130F92}" sibTransId="{00F03DD9-0768-4C51-8AE9-6412B6DEB563}"/>
    <dgm:cxn modelId="{A7D735FC-8EA7-463E-A917-FFF50A03BD09}" type="presOf" srcId="{606DB671-80CE-4934-B35F-0EE89C8DFA8D}" destId="{1BBDA01B-691D-48EA-9628-A5574DA96CC4}" srcOrd="0" destOrd="0" presId="urn:microsoft.com/office/officeart/2005/8/layout/vList5"/>
    <dgm:cxn modelId="{96A1BD5B-48E1-4FC7-88A1-F67CCF1D6F72}" type="presOf" srcId="{209DBE5A-14DB-4B6D-9982-1A7A0FA70366}" destId="{6DE25BF8-8FD5-40A6-BBB2-DDEDE97F11AB}" srcOrd="0" destOrd="0" presId="urn:microsoft.com/office/officeart/2005/8/layout/vList5"/>
    <dgm:cxn modelId="{5DF44A6A-1FF1-4C12-B397-1837A6B605B5}" type="presOf" srcId="{AB6019F1-8819-4913-B639-D09C1EE75F1F}" destId="{1BBDA01B-691D-48EA-9628-A5574DA96CC4}" srcOrd="0" destOrd="3" presId="urn:microsoft.com/office/officeart/2005/8/layout/vList5"/>
    <dgm:cxn modelId="{6E0B4AE5-A86B-40BC-BDD6-C23C96D8CBCF}" type="presOf" srcId="{EEA838B0-1421-4E73-A1D7-8E65FA462ACF}" destId="{1BBDA01B-691D-48EA-9628-A5574DA96CC4}" srcOrd="0" destOrd="6" presId="urn:microsoft.com/office/officeart/2005/8/layout/vList5"/>
    <dgm:cxn modelId="{C5CD746B-513C-4ABE-8FB9-88038A95DA7C}" srcId="{107F0EC8-B3DA-4C97-933D-4F21DB048F4E}" destId="{17232228-3C53-47A2-8BD2-30EE6496A0AF}" srcOrd="2" destOrd="0" parTransId="{0D12B28F-29D3-486C-BF16-E6B2F8CDF518}" sibTransId="{F9921E4B-A05E-49B4-8859-6F44B26983ED}"/>
    <dgm:cxn modelId="{3D0F02C4-3AD2-4881-8A5F-68EB4C046419}" type="presOf" srcId="{72EA3542-DA1E-4CC7-8E4B-0DAFF7B52698}" destId="{1BBDA01B-691D-48EA-9628-A5574DA96CC4}" srcOrd="0" destOrd="4" presId="urn:microsoft.com/office/officeart/2005/8/layout/vList5"/>
    <dgm:cxn modelId="{E402075D-479A-4173-97D6-BE3A62254874}" type="presOf" srcId="{04A6B7E1-0260-4D66-A438-5BF9AC4F40C5}" destId="{1BBDA01B-691D-48EA-9628-A5574DA96CC4}" srcOrd="0" destOrd="5" presId="urn:microsoft.com/office/officeart/2005/8/layout/vList5"/>
    <dgm:cxn modelId="{5417066C-C8E9-40EB-BFB2-B4A13FDC1F3F}" type="presOf" srcId="{107F0EC8-B3DA-4C97-933D-4F21DB048F4E}" destId="{D0BA2B19-B55B-4CE5-B0FB-28FEFEAD87B1}" srcOrd="0" destOrd="0" presId="urn:microsoft.com/office/officeart/2005/8/layout/vList5"/>
    <dgm:cxn modelId="{F85A8FE1-2BCC-44AC-9F3A-71585C944983}" srcId="{107F0EC8-B3DA-4C97-933D-4F21DB048F4E}" destId="{B4BF5F02-D28D-4BFB-B98C-AB37426821D9}" srcOrd="1" destOrd="0" parTransId="{FE9F1FE0-80E0-4486-927C-8300BAFC182B}" sibTransId="{5C9D79F9-105E-456A-BB29-679DB442BB80}"/>
    <dgm:cxn modelId="{48EB5F78-B5A7-4C4C-9239-2462D6BD6D53}" srcId="{209DBE5A-14DB-4B6D-9982-1A7A0FA70366}" destId="{107F0EC8-B3DA-4C97-933D-4F21DB048F4E}" srcOrd="0" destOrd="0" parTransId="{79B33AF0-E21B-4CEE-BE25-081A6A7E6C14}" sibTransId="{2B9EB6C4-07D6-4B1A-92ED-B2EF7E84261B}"/>
    <dgm:cxn modelId="{E4E66397-A1A9-4D12-8987-F8A550D7A5F8}" type="presOf" srcId="{B4BF5F02-D28D-4BFB-B98C-AB37426821D9}" destId="{1BBDA01B-691D-48EA-9628-A5574DA96CC4}" srcOrd="0" destOrd="1" presId="urn:microsoft.com/office/officeart/2005/8/layout/vList5"/>
    <dgm:cxn modelId="{CB8C3112-BA47-4C59-939A-2A7A14D11901}" type="presParOf" srcId="{6DE25BF8-8FD5-40A6-BBB2-DDEDE97F11AB}" destId="{9F48E3A0-2C2F-45DF-ADB1-5F3F6E245AE5}" srcOrd="0" destOrd="0" presId="urn:microsoft.com/office/officeart/2005/8/layout/vList5"/>
    <dgm:cxn modelId="{714C4EC1-9D13-4F96-819A-14218CEBFEAE}" type="presParOf" srcId="{9F48E3A0-2C2F-45DF-ADB1-5F3F6E245AE5}" destId="{D0BA2B19-B55B-4CE5-B0FB-28FEFEAD87B1}" srcOrd="0" destOrd="0" presId="urn:microsoft.com/office/officeart/2005/8/layout/vList5"/>
    <dgm:cxn modelId="{F608DCF3-7D7D-4C85-914F-4B412B9F8C1C}" type="presParOf" srcId="{9F48E3A0-2C2F-45DF-ADB1-5F3F6E245AE5}" destId="{1BBDA01B-691D-48EA-9628-A5574DA96CC4}" srcOrd="1" destOrd="0" presId="urn:microsoft.com/office/officeart/2005/8/layout/vList5"/>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0B78F2C-0A34-4D88-A297-FE02C6868289}" type="doc">
      <dgm:prSet loTypeId="urn:microsoft.com/office/officeart/2005/8/layout/default" loCatId="list" qsTypeId="urn:microsoft.com/office/officeart/2005/8/quickstyle/3d1" qsCatId="3D" csTypeId="urn:microsoft.com/office/officeart/2005/8/colors/accent1_2" csCatId="accent1" phldr="1"/>
      <dgm:spPr/>
      <dgm:t>
        <a:bodyPr/>
        <a:lstStyle/>
        <a:p>
          <a:endParaRPr lang="en-GB"/>
        </a:p>
      </dgm:t>
    </dgm:pt>
    <dgm:pt modelId="{AA29CD46-480F-445F-8184-CFB1FD9B60A9}">
      <dgm:prSet/>
      <dgm:spPr/>
      <dgm:t>
        <a:bodyPr/>
        <a:lstStyle/>
        <a:p>
          <a:pPr rtl="0"/>
          <a:r>
            <a:rPr lang="en-GB" b="1" dirty="0" smtClean="0"/>
            <a:t>Limited company (</a:t>
          </a:r>
          <a:r>
            <a:rPr lang="en-GB" b="1" dirty="0" err="1" smtClean="0"/>
            <a:t>TLwise</a:t>
          </a:r>
          <a:r>
            <a:rPr lang="en-GB" b="1" dirty="0" smtClean="0"/>
            <a:t> Consulting Ltd)</a:t>
          </a:r>
          <a:endParaRPr lang="en-GB" b="1" dirty="0"/>
        </a:p>
      </dgm:t>
    </dgm:pt>
    <dgm:pt modelId="{827728B9-4E5F-4F89-A29A-B98612B92261}" type="parTrans" cxnId="{5F0ECC4F-9397-4C6D-9475-214665A5DD79}">
      <dgm:prSet/>
      <dgm:spPr/>
      <dgm:t>
        <a:bodyPr/>
        <a:lstStyle/>
        <a:p>
          <a:endParaRPr lang="en-GB"/>
        </a:p>
      </dgm:t>
    </dgm:pt>
    <dgm:pt modelId="{B120C591-A4E1-4C7D-8FCF-B15DFFAFD15A}" type="sibTrans" cxnId="{5F0ECC4F-9397-4C6D-9475-214665A5DD79}">
      <dgm:prSet/>
      <dgm:spPr/>
      <dgm:t>
        <a:bodyPr/>
        <a:lstStyle/>
        <a:p>
          <a:endParaRPr lang="en-GB"/>
        </a:p>
      </dgm:t>
    </dgm:pt>
    <dgm:pt modelId="{DD310117-7FF8-4F45-88C0-1912CB524A6E}">
      <dgm:prSet/>
      <dgm:spPr/>
      <dgm:t>
        <a:bodyPr/>
        <a:lstStyle/>
        <a:p>
          <a:pPr rtl="0"/>
          <a:r>
            <a:rPr lang="en-GB" b="1" dirty="0" smtClean="0"/>
            <a:t>Clients (primarily UK, potentially international)</a:t>
          </a:r>
          <a:endParaRPr lang="en-GB" b="1" dirty="0"/>
        </a:p>
      </dgm:t>
    </dgm:pt>
    <dgm:pt modelId="{C69D9E3B-8C74-4D3C-A341-8E65051D9AE0}" type="parTrans" cxnId="{4F0F2AB0-7E90-492C-9919-D79AC0658882}">
      <dgm:prSet/>
      <dgm:spPr/>
      <dgm:t>
        <a:bodyPr/>
        <a:lstStyle/>
        <a:p>
          <a:endParaRPr lang="en-GB"/>
        </a:p>
      </dgm:t>
    </dgm:pt>
    <dgm:pt modelId="{50EBBEBC-348D-483C-8160-ADB97123C8A6}" type="sibTrans" cxnId="{4F0F2AB0-7E90-492C-9919-D79AC0658882}">
      <dgm:prSet/>
      <dgm:spPr/>
      <dgm:t>
        <a:bodyPr/>
        <a:lstStyle/>
        <a:p>
          <a:endParaRPr lang="en-GB"/>
        </a:p>
      </dgm:t>
    </dgm:pt>
    <dgm:pt modelId="{54CA64A0-26C9-4EB9-B460-9162401D39A3}">
      <dgm:prSet/>
      <dgm:spPr/>
      <dgm:t>
        <a:bodyPr/>
        <a:lstStyle/>
        <a:p>
          <a:pPr rtl="0"/>
          <a:r>
            <a:rPr lang="en-GB" b="1" dirty="0" smtClean="0"/>
            <a:t>Work from home (client visits, emails, teleconferences)</a:t>
          </a:r>
          <a:endParaRPr lang="en-GB" b="1" dirty="0"/>
        </a:p>
      </dgm:t>
    </dgm:pt>
    <dgm:pt modelId="{47958573-CE32-45F6-9303-8B1A4BB5116B}" type="parTrans" cxnId="{238E9BDF-7E83-4A8C-932E-C5EE89926EEB}">
      <dgm:prSet/>
      <dgm:spPr/>
      <dgm:t>
        <a:bodyPr/>
        <a:lstStyle/>
        <a:p>
          <a:endParaRPr lang="en-GB"/>
        </a:p>
      </dgm:t>
    </dgm:pt>
    <dgm:pt modelId="{CC0D337B-032B-4AB6-9BEE-245C38C34E73}" type="sibTrans" cxnId="{238E9BDF-7E83-4A8C-932E-C5EE89926EEB}">
      <dgm:prSet/>
      <dgm:spPr/>
      <dgm:t>
        <a:bodyPr/>
        <a:lstStyle/>
        <a:p>
          <a:endParaRPr lang="en-GB"/>
        </a:p>
      </dgm:t>
    </dgm:pt>
    <dgm:pt modelId="{F411F175-E67E-4FC1-8C0C-06346448BD12}">
      <dgm:prSet/>
      <dgm:spPr/>
      <dgm:t>
        <a:bodyPr/>
        <a:lstStyle/>
        <a:p>
          <a:pPr rtl="0"/>
          <a:r>
            <a:rPr lang="en-GB" b="1" dirty="0" smtClean="0"/>
            <a:t>Consultancy agreements to reflect part-time nature of business</a:t>
          </a:r>
          <a:endParaRPr lang="en-GB" b="1" dirty="0"/>
        </a:p>
      </dgm:t>
    </dgm:pt>
    <dgm:pt modelId="{BD6EDB50-3156-4E15-9E9D-2F07655B8B0C}" type="parTrans" cxnId="{4A4CB7AD-1B50-4DC9-8C02-C6AB4E8B4C61}">
      <dgm:prSet/>
      <dgm:spPr/>
      <dgm:t>
        <a:bodyPr/>
        <a:lstStyle/>
        <a:p>
          <a:endParaRPr lang="en-GB"/>
        </a:p>
      </dgm:t>
    </dgm:pt>
    <dgm:pt modelId="{80AECA2D-AD82-4DBE-A9E6-00E0B034C3C6}" type="sibTrans" cxnId="{4A4CB7AD-1B50-4DC9-8C02-C6AB4E8B4C61}">
      <dgm:prSet/>
      <dgm:spPr/>
      <dgm:t>
        <a:bodyPr/>
        <a:lstStyle/>
        <a:p>
          <a:endParaRPr lang="en-GB"/>
        </a:p>
      </dgm:t>
    </dgm:pt>
    <dgm:pt modelId="{DEE82309-7282-49A6-ABC0-79AE6E4DD049}">
      <dgm:prSet/>
      <dgm:spPr/>
      <dgm:t>
        <a:bodyPr/>
        <a:lstStyle/>
        <a:p>
          <a:pPr rtl="0"/>
          <a:r>
            <a:rPr lang="en-GB" b="1" dirty="0" smtClean="0"/>
            <a:t>No intention to employ others (possible collaboration)</a:t>
          </a:r>
          <a:endParaRPr lang="en-GB" b="1" dirty="0"/>
        </a:p>
      </dgm:t>
    </dgm:pt>
    <dgm:pt modelId="{3BA314C1-D610-46CE-BEAB-B87C5E1745F4}" type="parTrans" cxnId="{6D86DB3F-4C8E-4C9D-ABAF-08562CD3FD2C}">
      <dgm:prSet/>
      <dgm:spPr/>
      <dgm:t>
        <a:bodyPr/>
        <a:lstStyle/>
        <a:p>
          <a:endParaRPr lang="en-GB"/>
        </a:p>
      </dgm:t>
    </dgm:pt>
    <dgm:pt modelId="{AFEEDD20-E0E6-41A3-85AD-4B5B0CAD347F}" type="sibTrans" cxnId="{6D86DB3F-4C8E-4C9D-ABAF-08562CD3FD2C}">
      <dgm:prSet/>
      <dgm:spPr/>
      <dgm:t>
        <a:bodyPr/>
        <a:lstStyle/>
        <a:p>
          <a:endParaRPr lang="en-GB"/>
        </a:p>
      </dgm:t>
    </dgm:pt>
    <dgm:pt modelId="{3F00A284-5483-480B-9A95-EE4266EE7D9F}" type="pres">
      <dgm:prSet presAssocID="{10B78F2C-0A34-4D88-A297-FE02C6868289}" presName="diagram" presStyleCnt="0">
        <dgm:presLayoutVars>
          <dgm:dir/>
          <dgm:resizeHandles val="exact"/>
        </dgm:presLayoutVars>
      </dgm:prSet>
      <dgm:spPr/>
      <dgm:t>
        <a:bodyPr/>
        <a:lstStyle/>
        <a:p>
          <a:endParaRPr lang="en-GB"/>
        </a:p>
      </dgm:t>
    </dgm:pt>
    <dgm:pt modelId="{0ADE7EA2-D0D1-42CA-B82D-E6642379FDA5}" type="pres">
      <dgm:prSet presAssocID="{AA29CD46-480F-445F-8184-CFB1FD9B60A9}" presName="node" presStyleLbl="node1" presStyleIdx="0" presStyleCnt="5">
        <dgm:presLayoutVars>
          <dgm:bulletEnabled val="1"/>
        </dgm:presLayoutVars>
      </dgm:prSet>
      <dgm:spPr/>
      <dgm:t>
        <a:bodyPr/>
        <a:lstStyle/>
        <a:p>
          <a:endParaRPr lang="en-GB"/>
        </a:p>
      </dgm:t>
    </dgm:pt>
    <dgm:pt modelId="{BE16CFBE-F9CB-4C3F-8B6D-60C20AB3B3BC}" type="pres">
      <dgm:prSet presAssocID="{B120C591-A4E1-4C7D-8FCF-B15DFFAFD15A}" presName="sibTrans" presStyleCnt="0"/>
      <dgm:spPr/>
    </dgm:pt>
    <dgm:pt modelId="{682266C7-8F7D-4B2B-ABB6-6D37F5E3837C}" type="pres">
      <dgm:prSet presAssocID="{DD310117-7FF8-4F45-88C0-1912CB524A6E}" presName="node" presStyleLbl="node1" presStyleIdx="1" presStyleCnt="5">
        <dgm:presLayoutVars>
          <dgm:bulletEnabled val="1"/>
        </dgm:presLayoutVars>
      </dgm:prSet>
      <dgm:spPr/>
      <dgm:t>
        <a:bodyPr/>
        <a:lstStyle/>
        <a:p>
          <a:endParaRPr lang="en-GB"/>
        </a:p>
      </dgm:t>
    </dgm:pt>
    <dgm:pt modelId="{389317B1-3E64-47D9-8D36-029035F54FBD}" type="pres">
      <dgm:prSet presAssocID="{50EBBEBC-348D-483C-8160-ADB97123C8A6}" presName="sibTrans" presStyleCnt="0"/>
      <dgm:spPr/>
    </dgm:pt>
    <dgm:pt modelId="{8BBE6DFF-836F-479E-B01A-95C15519402F}" type="pres">
      <dgm:prSet presAssocID="{54CA64A0-26C9-4EB9-B460-9162401D39A3}" presName="node" presStyleLbl="node1" presStyleIdx="2" presStyleCnt="5">
        <dgm:presLayoutVars>
          <dgm:bulletEnabled val="1"/>
        </dgm:presLayoutVars>
      </dgm:prSet>
      <dgm:spPr/>
      <dgm:t>
        <a:bodyPr/>
        <a:lstStyle/>
        <a:p>
          <a:endParaRPr lang="en-GB"/>
        </a:p>
      </dgm:t>
    </dgm:pt>
    <dgm:pt modelId="{091C8814-3DDA-47A9-A590-62D1B02D0A32}" type="pres">
      <dgm:prSet presAssocID="{CC0D337B-032B-4AB6-9BEE-245C38C34E73}" presName="sibTrans" presStyleCnt="0"/>
      <dgm:spPr/>
    </dgm:pt>
    <dgm:pt modelId="{C4D505C6-17F6-4D8F-89E0-9C6AD93DECEB}" type="pres">
      <dgm:prSet presAssocID="{F411F175-E67E-4FC1-8C0C-06346448BD12}" presName="node" presStyleLbl="node1" presStyleIdx="3" presStyleCnt="5">
        <dgm:presLayoutVars>
          <dgm:bulletEnabled val="1"/>
        </dgm:presLayoutVars>
      </dgm:prSet>
      <dgm:spPr/>
      <dgm:t>
        <a:bodyPr/>
        <a:lstStyle/>
        <a:p>
          <a:endParaRPr lang="en-GB"/>
        </a:p>
      </dgm:t>
    </dgm:pt>
    <dgm:pt modelId="{A25E8A87-33D8-412D-93F9-0797CE4ACDAE}" type="pres">
      <dgm:prSet presAssocID="{80AECA2D-AD82-4DBE-A9E6-00E0B034C3C6}" presName="sibTrans" presStyleCnt="0"/>
      <dgm:spPr/>
    </dgm:pt>
    <dgm:pt modelId="{497DF29D-8D4A-4E0B-BBEB-8E7BD60A9000}" type="pres">
      <dgm:prSet presAssocID="{DEE82309-7282-49A6-ABC0-79AE6E4DD049}" presName="node" presStyleLbl="node1" presStyleIdx="4" presStyleCnt="5">
        <dgm:presLayoutVars>
          <dgm:bulletEnabled val="1"/>
        </dgm:presLayoutVars>
      </dgm:prSet>
      <dgm:spPr/>
      <dgm:t>
        <a:bodyPr/>
        <a:lstStyle/>
        <a:p>
          <a:endParaRPr lang="en-GB"/>
        </a:p>
      </dgm:t>
    </dgm:pt>
  </dgm:ptLst>
  <dgm:cxnLst>
    <dgm:cxn modelId="{6D86DB3F-4C8E-4C9D-ABAF-08562CD3FD2C}" srcId="{10B78F2C-0A34-4D88-A297-FE02C6868289}" destId="{DEE82309-7282-49A6-ABC0-79AE6E4DD049}" srcOrd="4" destOrd="0" parTransId="{3BA314C1-D610-46CE-BEAB-B87C5E1745F4}" sibTransId="{AFEEDD20-E0E6-41A3-85AD-4B5B0CAD347F}"/>
    <dgm:cxn modelId="{5F0ECC4F-9397-4C6D-9475-214665A5DD79}" srcId="{10B78F2C-0A34-4D88-A297-FE02C6868289}" destId="{AA29CD46-480F-445F-8184-CFB1FD9B60A9}" srcOrd="0" destOrd="0" parTransId="{827728B9-4E5F-4F89-A29A-B98612B92261}" sibTransId="{B120C591-A4E1-4C7D-8FCF-B15DFFAFD15A}"/>
    <dgm:cxn modelId="{1A850426-6FCB-4AA5-9DE6-A0E7E3CD6ECA}" type="presOf" srcId="{DD310117-7FF8-4F45-88C0-1912CB524A6E}" destId="{682266C7-8F7D-4B2B-ABB6-6D37F5E3837C}" srcOrd="0" destOrd="0" presId="urn:microsoft.com/office/officeart/2005/8/layout/default"/>
    <dgm:cxn modelId="{1B99F96A-E9B8-4A38-AB82-72B10DEC3D65}" type="presOf" srcId="{54CA64A0-26C9-4EB9-B460-9162401D39A3}" destId="{8BBE6DFF-836F-479E-B01A-95C15519402F}" srcOrd="0" destOrd="0" presId="urn:microsoft.com/office/officeart/2005/8/layout/default"/>
    <dgm:cxn modelId="{4F0F2AB0-7E90-492C-9919-D79AC0658882}" srcId="{10B78F2C-0A34-4D88-A297-FE02C6868289}" destId="{DD310117-7FF8-4F45-88C0-1912CB524A6E}" srcOrd="1" destOrd="0" parTransId="{C69D9E3B-8C74-4D3C-A341-8E65051D9AE0}" sibTransId="{50EBBEBC-348D-483C-8160-ADB97123C8A6}"/>
    <dgm:cxn modelId="{C00171FB-CF44-4517-A3F6-BA728787EF0F}" type="presOf" srcId="{AA29CD46-480F-445F-8184-CFB1FD9B60A9}" destId="{0ADE7EA2-D0D1-42CA-B82D-E6642379FDA5}" srcOrd="0" destOrd="0" presId="urn:microsoft.com/office/officeart/2005/8/layout/default"/>
    <dgm:cxn modelId="{238E9BDF-7E83-4A8C-932E-C5EE89926EEB}" srcId="{10B78F2C-0A34-4D88-A297-FE02C6868289}" destId="{54CA64A0-26C9-4EB9-B460-9162401D39A3}" srcOrd="2" destOrd="0" parTransId="{47958573-CE32-45F6-9303-8B1A4BB5116B}" sibTransId="{CC0D337B-032B-4AB6-9BEE-245C38C34E73}"/>
    <dgm:cxn modelId="{D9B513B3-85FA-4A74-813B-63B0896FBC47}" type="presOf" srcId="{DEE82309-7282-49A6-ABC0-79AE6E4DD049}" destId="{497DF29D-8D4A-4E0B-BBEB-8E7BD60A9000}" srcOrd="0" destOrd="0" presId="urn:microsoft.com/office/officeart/2005/8/layout/default"/>
    <dgm:cxn modelId="{C6033157-89E2-45ED-8603-6C926EA2A60D}" type="presOf" srcId="{10B78F2C-0A34-4D88-A297-FE02C6868289}" destId="{3F00A284-5483-480B-9A95-EE4266EE7D9F}" srcOrd="0" destOrd="0" presId="urn:microsoft.com/office/officeart/2005/8/layout/default"/>
    <dgm:cxn modelId="{396745DF-3245-44C0-8EE5-FA96876D619E}" type="presOf" srcId="{F411F175-E67E-4FC1-8C0C-06346448BD12}" destId="{C4D505C6-17F6-4D8F-89E0-9C6AD93DECEB}" srcOrd="0" destOrd="0" presId="urn:microsoft.com/office/officeart/2005/8/layout/default"/>
    <dgm:cxn modelId="{4A4CB7AD-1B50-4DC9-8C02-C6AB4E8B4C61}" srcId="{10B78F2C-0A34-4D88-A297-FE02C6868289}" destId="{F411F175-E67E-4FC1-8C0C-06346448BD12}" srcOrd="3" destOrd="0" parTransId="{BD6EDB50-3156-4E15-9E9D-2F07655B8B0C}" sibTransId="{80AECA2D-AD82-4DBE-A9E6-00E0B034C3C6}"/>
    <dgm:cxn modelId="{6425D35B-0A85-4C13-AD60-0F81DBEAEE70}" type="presParOf" srcId="{3F00A284-5483-480B-9A95-EE4266EE7D9F}" destId="{0ADE7EA2-D0D1-42CA-B82D-E6642379FDA5}" srcOrd="0" destOrd="0" presId="urn:microsoft.com/office/officeart/2005/8/layout/default"/>
    <dgm:cxn modelId="{354D0710-5D88-4C9A-A6D2-51BEA18129E2}" type="presParOf" srcId="{3F00A284-5483-480B-9A95-EE4266EE7D9F}" destId="{BE16CFBE-F9CB-4C3F-8B6D-60C20AB3B3BC}" srcOrd="1" destOrd="0" presId="urn:microsoft.com/office/officeart/2005/8/layout/default"/>
    <dgm:cxn modelId="{A03D6D3E-DEF4-44AA-8358-9F67309685D8}" type="presParOf" srcId="{3F00A284-5483-480B-9A95-EE4266EE7D9F}" destId="{682266C7-8F7D-4B2B-ABB6-6D37F5E3837C}" srcOrd="2" destOrd="0" presId="urn:microsoft.com/office/officeart/2005/8/layout/default"/>
    <dgm:cxn modelId="{A67B13EA-A8AE-4928-921D-D557F5899E3D}" type="presParOf" srcId="{3F00A284-5483-480B-9A95-EE4266EE7D9F}" destId="{389317B1-3E64-47D9-8D36-029035F54FBD}" srcOrd="3" destOrd="0" presId="urn:microsoft.com/office/officeart/2005/8/layout/default"/>
    <dgm:cxn modelId="{EBB5D1D2-6C91-43B6-8317-47339C9A1314}" type="presParOf" srcId="{3F00A284-5483-480B-9A95-EE4266EE7D9F}" destId="{8BBE6DFF-836F-479E-B01A-95C15519402F}" srcOrd="4" destOrd="0" presId="urn:microsoft.com/office/officeart/2005/8/layout/default"/>
    <dgm:cxn modelId="{1F0311C4-6366-4F53-A0B1-02F8E53DB233}" type="presParOf" srcId="{3F00A284-5483-480B-9A95-EE4266EE7D9F}" destId="{091C8814-3DDA-47A9-A590-62D1B02D0A32}" srcOrd="5" destOrd="0" presId="urn:microsoft.com/office/officeart/2005/8/layout/default"/>
    <dgm:cxn modelId="{C636EFE9-DBB6-4DCB-B1CF-8D41E853D3F9}" type="presParOf" srcId="{3F00A284-5483-480B-9A95-EE4266EE7D9F}" destId="{C4D505C6-17F6-4D8F-89E0-9C6AD93DECEB}" srcOrd="6" destOrd="0" presId="urn:microsoft.com/office/officeart/2005/8/layout/default"/>
    <dgm:cxn modelId="{79FBD37C-4F5D-49F7-8A07-511127276369}" type="presParOf" srcId="{3F00A284-5483-480B-9A95-EE4266EE7D9F}" destId="{A25E8A87-33D8-412D-93F9-0797CE4ACDAE}" srcOrd="7" destOrd="0" presId="urn:microsoft.com/office/officeart/2005/8/layout/default"/>
    <dgm:cxn modelId="{F00016AF-6849-4F93-A7D4-6F7D3572BF9F}" type="presParOf" srcId="{3F00A284-5483-480B-9A95-EE4266EE7D9F}" destId="{497DF29D-8D4A-4E0B-BBEB-8E7BD60A9000}"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A5420EA-A897-48B8-BF02-A683B5A97BFA}"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7F157C44-D159-4776-B066-68E0A52E8D28}">
      <dgm:prSet custT="1"/>
      <dgm:spPr/>
      <dgm:t>
        <a:bodyPr/>
        <a:lstStyle/>
        <a:p>
          <a:pPr rtl="0"/>
          <a:r>
            <a:rPr lang="en-GB" sz="2400" b="1" dirty="0" smtClean="0"/>
            <a:t>Need to sell services &amp; demonstrate professionalism</a:t>
          </a:r>
          <a:endParaRPr lang="en-GB" sz="2400" b="1" dirty="0"/>
        </a:p>
      </dgm:t>
    </dgm:pt>
    <dgm:pt modelId="{7EDFFF06-622D-49E1-899B-2E53032E0ED2}" type="parTrans" cxnId="{BC24F7C4-5DA1-4916-825B-C1001C51CC2B}">
      <dgm:prSet/>
      <dgm:spPr/>
      <dgm:t>
        <a:bodyPr/>
        <a:lstStyle/>
        <a:p>
          <a:endParaRPr lang="en-GB"/>
        </a:p>
      </dgm:t>
    </dgm:pt>
    <dgm:pt modelId="{F0CB38DC-49E7-46F9-9469-CE7731D8DFDC}" type="sibTrans" cxnId="{BC24F7C4-5DA1-4916-825B-C1001C51CC2B}">
      <dgm:prSet/>
      <dgm:spPr/>
      <dgm:t>
        <a:bodyPr/>
        <a:lstStyle/>
        <a:p>
          <a:endParaRPr lang="en-GB"/>
        </a:p>
      </dgm:t>
    </dgm:pt>
    <dgm:pt modelId="{3158634E-ACB8-4552-95A4-227CD976734C}">
      <dgm:prSet custT="1"/>
      <dgm:spPr/>
      <dgm:t>
        <a:bodyPr/>
        <a:lstStyle/>
        <a:p>
          <a:pPr rtl="0"/>
          <a:r>
            <a:rPr lang="en-GB" sz="2400" b="1" dirty="0" smtClean="0"/>
            <a:t>Need to take out Professional Indemnity Insurance</a:t>
          </a:r>
          <a:endParaRPr lang="en-GB" sz="2400" b="1" dirty="0"/>
        </a:p>
      </dgm:t>
    </dgm:pt>
    <dgm:pt modelId="{E443E54C-C3D0-4536-96E8-29CD85E8F961}" type="parTrans" cxnId="{86640A68-CB4E-4261-9432-1033D12484C6}">
      <dgm:prSet/>
      <dgm:spPr/>
      <dgm:t>
        <a:bodyPr/>
        <a:lstStyle/>
        <a:p>
          <a:endParaRPr lang="en-GB"/>
        </a:p>
      </dgm:t>
    </dgm:pt>
    <dgm:pt modelId="{FD50D1AF-40DA-4260-9B18-970B0E7844EE}" type="sibTrans" cxnId="{86640A68-CB4E-4261-9432-1033D12484C6}">
      <dgm:prSet/>
      <dgm:spPr/>
      <dgm:t>
        <a:bodyPr/>
        <a:lstStyle/>
        <a:p>
          <a:endParaRPr lang="en-GB"/>
        </a:p>
      </dgm:t>
    </dgm:pt>
    <dgm:pt modelId="{477C1DD8-45AB-4793-9580-450BE4B05309}">
      <dgm:prSet custT="1"/>
      <dgm:spPr/>
      <dgm:t>
        <a:bodyPr/>
        <a:lstStyle/>
        <a:p>
          <a:pPr rtl="0"/>
          <a:r>
            <a:rPr lang="en-GB" sz="2400" b="1" dirty="0" smtClean="0"/>
            <a:t>No infrastructure support (e.g. IT hardware &amp; software; admin)</a:t>
          </a:r>
          <a:endParaRPr lang="en-GB" sz="2400" b="1" dirty="0"/>
        </a:p>
      </dgm:t>
    </dgm:pt>
    <dgm:pt modelId="{2BA2AE8B-A023-451A-8974-711CF39FCB0B}" type="parTrans" cxnId="{66982FBD-50FC-4106-8E2D-8271D13C24CB}">
      <dgm:prSet/>
      <dgm:spPr/>
      <dgm:t>
        <a:bodyPr/>
        <a:lstStyle/>
        <a:p>
          <a:endParaRPr lang="en-GB"/>
        </a:p>
      </dgm:t>
    </dgm:pt>
    <dgm:pt modelId="{6B8D67F0-7377-4FC1-A593-F6AA47BAA494}" type="sibTrans" cxnId="{66982FBD-50FC-4106-8E2D-8271D13C24CB}">
      <dgm:prSet/>
      <dgm:spPr/>
      <dgm:t>
        <a:bodyPr/>
        <a:lstStyle/>
        <a:p>
          <a:endParaRPr lang="en-GB"/>
        </a:p>
      </dgm:t>
    </dgm:pt>
    <dgm:pt modelId="{0E1A3A70-A623-4789-A701-5D6B2C01922A}">
      <dgm:prSet custT="1"/>
      <dgm:spPr/>
      <dgm:t>
        <a:bodyPr/>
        <a:lstStyle/>
        <a:p>
          <a:pPr rtl="0"/>
          <a:r>
            <a:rPr lang="en-GB" sz="2400" b="1" dirty="0" smtClean="0"/>
            <a:t>Need to be disciplined to keep records &amp; meet admin deadlines (invoices, receipts, PAYE, VAT, accounts)</a:t>
          </a:r>
          <a:endParaRPr lang="en-GB" sz="2400" b="1" dirty="0"/>
        </a:p>
      </dgm:t>
    </dgm:pt>
    <dgm:pt modelId="{757B6B7D-73DB-43B2-A060-31E8514EA879}" type="parTrans" cxnId="{79040585-5692-4FEF-B4B0-72871DA553E6}">
      <dgm:prSet/>
      <dgm:spPr/>
      <dgm:t>
        <a:bodyPr/>
        <a:lstStyle/>
        <a:p>
          <a:endParaRPr lang="en-GB"/>
        </a:p>
      </dgm:t>
    </dgm:pt>
    <dgm:pt modelId="{CFAEDC90-7813-4C5B-AAC5-80BA221D59A3}" type="sibTrans" cxnId="{79040585-5692-4FEF-B4B0-72871DA553E6}">
      <dgm:prSet/>
      <dgm:spPr/>
      <dgm:t>
        <a:bodyPr/>
        <a:lstStyle/>
        <a:p>
          <a:endParaRPr lang="en-GB"/>
        </a:p>
      </dgm:t>
    </dgm:pt>
    <dgm:pt modelId="{73072AF1-5F39-4E7B-A5C8-C5807D7349E8}">
      <dgm:prSet custT="1"/>
      <dgm:spPr/>
      <dgm:t>
        <a:bodyPr/>
        <a:lstStyle/>
        <a:p>
          <a:pPr rtl="0"/>
          <a:r>
            <a:rPr lang="en-GB" sz="2400" b="1" dirty="0" smtClean="0"/>
            <a:t>Less scope for work-based CPD … need specific focus on keeping up-to-date</a:t>
          </a:r>
          <a:endParaRPr lang="en-GB" sz="2400" b="1" dirty="0"/>
        </a:p>
      </dgm:t>
    </dgm:pt>
    <dgm:pt modelId="{B8090F22-736E-40B6-ACCF-118D2EF45AC5}" type="parTrans" cxnId="{5BFF9463-3A3F-4A6A-8443-75A6446F7F1D}">
      <dgm:prSet/>
      <dgm:spPr/>
      <dgm:t>
        <a:bodyPr/>
        <a:lstStyle/>
        <a:p>
          <a:endParaRPr lang="en-GB"/>
        </a:p>
      </dgm:t>
    </dgm:pt>
    <dgm:pt modelId="{DE52A063-22F1-4FB8-8269-72397AD7ABA6}" type="sibTrans" cxnId="{5BFF9463-3A3F-4A6A-8443-75A6446F7F1D}">
      <dgm:prSet/>
      <dgm:spPr/>
      <dgm:t>
        <a:bodyPr/>
        <a:lstStyle/>
        <a:p>
          <a:endParaRPr lang="en-GB"/>
        </a:p>
      </dgm:t>
    </dgm:pt>
    <dgm:pt modelId="{09B900F7-B485-4055-9A03-885A49651E8E}" type="pres">
      <dgm:prSet presAssocID="{0A5420EA-A897-48B8-BF02-A683B5A97BFA}" presName="linear" presStyleCnt="0">
        <dgm:presLayoutVars>
          <dgm:animLvl val="lvl"/>
          <dgm:resizeHandles val="exact"/>
        </dgm:presLayoutVars>
      </dgm:prSet>
      <dgm:spPr/>
      <dgm:t>
        <a:bodyPr/>
        <a:lstStyle/>
        <a:p>
          <a:endParaRPr lang="en-GB"/>
        </a:p>
      </dgm:t>
    </dgm:pt>
    <dgm:pt modelId="{A0E3EB47-9562-4EFD-820C-51A8112A480F}" type="pres">
      <dgm:prSet presAssocID="{7F157C44-D159-4776-B066-68E0A52E8D28}" presName="parentText" presStyleLbl="node1" presStyleIdx="0" presStyleCnt="5">
        <dgm:presLayoutVars>
          <dgm:chMax val="0"/>
          <dgm:bulletEnabled val="1"/>
        </dgm:presLayoutVars>
      </dgm:prSet>
      <dgm:spPr/>
      <dgm:t>
        <a:bodyPr/>
        <a:lstStyle/>
        <a:p>
          <a:endParaRPr lang="en-GB"/>
        </a:p>
      </dgm:t>
    </dgm:pt>
    <dgm:pt modelId="{3ECE4A25-A224-4016-8814-0385D4F51A54}" type="pres">
      <dgm:prSet presAssocID="{F0CB38DC-49E7-46F9-9469-CE7731D8DFDC}" presName="spacer" presStyleCnt="0"/>
      <dgm:spPr/>
    </dgm:pt>
    <dgm:pt modelId="{32E4E54A-DC52-4031-8741-587AC01F9BC1}" type="pres">
      <dgm:prSet presAssocID="{3158634E-ACB8-4552-95A4-227CD976734C}" presName="parentText" presStyleLbl="node1" presStyleIdx="1" presStyleCnt="5">
        <dgm:presLayoutVars>
          <dgm:chMax val="0"/>
          <dgm:bulletEnabled val="1"/>
        </dgm:presLayoutVars>
      </dgm:prSet>
      <dgm:spPr/>
      <dgm:t>
        <a:bodyPr/>
        <a:lstStyle/>
        <a:p>
          <a:endParaRPr lang="en-GB"/>
        </a:p>
      </dgm:t>
    </dgm:pt>
    <dgm:pt modelId="{DD202A0E-7FA6-4ED3-829A-60827BD272AB}" type="pres">
      <dgm:prSet presAssocID="{FD50D1AF-40DA-4260-9B18-970B0E7844EE}" presName="spacer" presStyleCnt="0"/>
      <dgm:spPr/>
    </dgm:pt>
    <dgm:pt modelId="{EF99056E-79FA-484E-A749-298A1EB847E8}" type="pres">
      <dgm:prSet presAssocID="{477C1DD8-45AB-4793-9580-450BE4B05309}" presName="parentText" presStyleLbl="node1" presStyleIdx="2" presStyleCnt="5">
        <dgm:presLayoutVars>
          <dgm:chMax val="0"/>
          <dgm:bulletEnabled val="1"/>
        </dgm:presLayoutVars>
      </dgm:prSet>
      <dgm:spPr/>
      <dgm:t>
        <a:bodyPr/>
        <a:lstStyle/>
        <a:p>
          <a:endParaRPr lang="en-GB"/>
        </a:p>
      </dgm:t>
    </dgm:pt>
    <dgm:pt modelId="{A83027A6-E03B-4FF9-BD83-3ADD6CE29F2F}" type="pres">
      <dgm:prSet presAssocID="{6B8D67F0-7377-4FC1-A593-F6AA47BAA494}" presName="spacer" presStyleCnt="0"/>
      <dgm:spPr/>
    </dgm:pt>
    <dgm:pt modelId="{37F4C188-17F5-409D-94BB-2CA406F8D267}" type="pres">
      <dgm:prSet presAssocID="{0E1A3A70-A623-4789-A701-5D6B2C01922A}" presName="parentText" presStyleLbl="node1" presStyleIdx="3" presStyleCnt="5">
        <dgm:presLayoutVars>
          <dgm:chMax val="0"/>
          <dgm:bulletEnabled val="1"/>
        </dgm:presLayoutVars>
      </dgm:prSet>
      <dgm:spPr/>
      <dgm:t>
        <a:bodyPr/>
        <a:lstStyle/>
        <a:p>
          <a:endParaRPr lang="en-GB"/>
        </a:p>
      </dgm:t>
    </dgm:pt>
    <dgm:pt modelId="{D6C4E8A8-B4CF-48E7-A4D3-2435A8ED0E61}" type="pres">
      <dgm:prSet presAssocID="{CFAEDC90-7813-4C5B-AAC5-80BA221D59A3}" presName="spacer" presStyleCnt="0"/>
      <dgm:spPr/>
    </dgm:pt>
    <dgm:pt modelId="{50D33F02-4088-4451-92FD-3FED1DA376D6}" type="pres">
      <dgm:prSet presAssocID="{73072AF1-5F39-4E7B-A5C8-C5807D7349E8}" presName="parentText" presStyleLbl="node1" presStyleIdx="4" presStyleCnt="5">
        <dgm:presLayoutVars>
          <dgm:chMax val="0"/>
          <dgm:bulletEnabled val="1"/>
        </dgm:presLayoutVars>
      </dgm:prSet>
      <dgm:spPr/>
      <dgm:t>
        <a:bodyPr/>
        <a:lstStyle/>
        <a:p>
          <a:endParaRPr lang="en-GB"/>
        </a:p>
      </dgm:t>
    </dgm:pt>
  </dgm:ptLst>
  <dgm:cxnLst>
    <dgm:cxn modelId="{7DC04D11-2CF6-435C-B46F-0F4FA0722622}" type="presOf" srcId="{73072AF1-5F39-4E7B-A5C8-C5807D7349E8}" destId="{50D33F02-4088-4451-92FD-3FED1DA376D6}" srcOrd="0" destOrd="0" presId="urn:microsoft.com/office/officeart/2005/8/layout/vList2"/>
    <dgm:cxn modelId="{E7D1F9DF-2DEA-42E1-9EF9-6210782B356C}" type="presOf" srcId="{0A5420EA-A897-48B8-BF02-A683B5A97BFA}" destId="{09B900F7-B485-4055-9A03-885A49651E8E}" srcOrd="0" destOrd="0" presId="urn:microsoft.com/office/officeart/2005/8/layout/vList2"/>
    <dgm:cxn modelId="{86640A68-CB4E-4261-9432-1033D12484C6}" srcId="{0A5420EA-A897-48B8-BF02-A683B5A97BFA}" destId="{3158634E-ACB8-4552-95A4-227CD976734C}" srcOrd="1" destOrd="0" parTransId="{E443E54C-C3D0-4536-96E8-29CD85E8F961}" sibTransId="{FD50D1AF-40DA-4260-9B18-970B0E7844EE}"/>
    <dgm:cxn modelId="{5BFF9463-3A3F-4A6A-8443-75A6446F7F1D}" srcId="{0A5420EA-A897-48B8-BF02-A683B5A97BFA}" destId="{73072AF1-5F39-4E7B-A5C8-C5807D7349E8}" srcOrd="4" destOrd="0" parTransId="{B8090F22-736E-40B6-ACCF-118D2EF45AC5}" sibTransId="{DE52A063-22F1-4FB8-8269-72397AD7ABA6}"/>
    <dgm:cxn modelId="{BCE0BA1B-CB85-4FEE-9A38-E2C5048E16EC}" type="presOf" srcId="{7F157C44-D159-4776-B066-68E0A52E8D28}" destId="{A0E3EB47-9562-4EFD-820C-51A8112A480F}" srcOrd="0" destOrd="0" presId="urn:microsoft.com/office/officeart/2005/8/layout/vList2"/>
    <dgm:cxn modelId="{79040585-5692-4FEF-B4B0-72871DA553E6}" srcId="{0A5420EA-A897-48B8-BF02-A683B5A97BFA}" destId="{0E1A3A70-A623-4789-A701-5D6B2C01922A}" srcOrd="3" destOrd="0" parTransId="{757B6B7D-73DB-43B2-A060-31E8514EA879}" sibTransId="{CFAEDC90-7813-4C5B-AAC5-80BA221D59A3}"/>
    <dgm:cxn modelId="{56D6CA50-30CD-43F5-80BA-6757A0BDA463}" type="presOf" srcId="{477C1DD8-45AB-4793-9580-450BE4B05309}" destId="{EF99056E-79FA-484E-A749-298A1EB847E8}" srcOrd="0" destOrd="0" presId="urn:microsoft.com/office/officeart/2005/8/layout/vList2"/>
    <dgm:cxn modelId="{1ECC2512-B09D-4224-88D2-A7FD897716D8}" type="presOf" srcId="{3158634E-ACB8-4552-95A4-227CD976734C}" destId="{32E4E54A-DC52-4031-8741-587AC01F9BC1}" srcOrd="0" destOrd="0" presId="urn:microsoft.com/office/officeart/2005/8/layout/vList2"/>
    <dgm:cxn modelId="{66982FBD-50FC-4106-8E2D-8271D13C24CB}" srcId="{0A5420EA-A897-48B8-BF02-A683B5A97BFA}" destId="{477C1DD8-45AB-4793-9580-450BE4B05309}" srcOrd="2" destOrd="0" parTransId="{2BA2AE8B-A023-451A-8974-711CF39FCB0B}" sibTransId="{6B8D67F0-7377-4FC1-A593-F6AA47BAA494}"/>
    <dgm:cxn modelId="{BC24F7C4-5DA1-4916-825B-C1001C51CC2B}" srcId="{0A5420EA-A897-48B8-BF02-A683B5A97BFA}" destId="{7F157C44-D159-4776-B066-68E0A52E8D28}" srcOrd="0" destOrd="0" parTransId="{7EDFFF06-622D-49E1-899B-2E53032E0ED2}" sibTransId="{F0CB38DC-49E7-46F9-9469-CE7731D8DFDC}"/>
    <dgm:cxn modelId="{EA66F3F7-7241-4920-B759-D56B9B1D2B5A}" type="presOf" srcId="{0E1A3A70-A623-4789-A701-5D6B2C01922A}" destId="{37F4C188-17F5-409D-94BB-2CA406F8D267}" srcOrd="0" destOrd="0" presId="urn:microsoft.com/office/officeart/2005/8/layout/vList2"/>
    <dgm:cxn modelId="{E77462AA-302C-487C-9550-EA2D54E6D4AE}" type="presParOf" srcId="{09B900F7-B485-4055-9A03-885A49651E8E}" destId="{A0E3EB47-9562-4EFD-820C-51A8112A480F}" srcOrd="0" destOrd="0" presId="urn:microsoft.com/office/officeart/2005/8/layout/vList2"/>
    <dgm:cxn modelId="{4CDA17EC-5032-400D-AD1D-28B0BD3E9377}" type="presParOf" srcId="{09B900F7-B485-4055-9A03-885A49651E8E}" destId="{3ECE4A25-A224-4016-8814-0385D4F51A54}" srcOrd="1" destOrd="0" presId="urn:microsoft.com/office/officeart/2005/8/layout/vList2"/>
    <dgm:cxn modelId="{935F764A-F752-45EE-AA64-8CD5018C6212}" type="presParOf" srcId="{09B900F7-B485-4055-9A03-885A49651E8E}" destId="{32E4E54A-DC52-4031-8741-587AC01F9BC1}" srcOrd="2" destOrd="0" presId="urn:microsoft.com/office/officeart/2005/8/layout/vList2"/>
    <dgm:cxn modelId="{7EC57156-3F15-4014-AE83-7B2970A862A3}" type="presParOf" srcId="{09B900F7-B485-4055-9A03-885A49651E8E}" destId="{DD202A0E-7FA6-4ED3-829A-60827BD272AB}" srcOrd="3" destOrd="0" presId="urn:microsoft.com/office/officeart/2005/8/layout/vList2"/>
    <dgm:cxn modelId="{8545EE33-4038-48BB-BD56-F01BD54F8A1E}" type="presParOf" srcId="{09B900F7-B485-4055-9A03-885A49651E8E}" destId="{EF99056E-79FA-484E-A749-298A1EB847E8}" srcOrd="4" destOrd="0" presId="urn:microsoft.com/office/officeart/2005/8/layout/vList2"/>
    <dgm:cxn modelId="{189746ED-96F1-4878-ABC5-9528F0ED7C3D}" type="presParOf" srcId="{09B900F7-B485-4055-9A03-885A49651E8E}" destId="{A83027A6-E03B-4FF9-BD83-3ADD6CE29F2F}" srcOrd="5" destOrd="0" presId="urn:microsoft.com/office/officeart/2005/8/layout/vList2"/>
    <dgm:cxn modelId="{FEC01EC7-3347-423F-BDE2-9412A7E4EF8A}" type="presParOf" srcId="{09B900F7-B485-4055-9A03-885A49651E8E}" destId="{37F4C188-17F5-409D-94BB-2CA406F8D267}" srcOrd="6" destOrd="0" presId="urn:microsoft.com/office/officeart/2005/8/layout/vList2"/>
    <dgm:cxn modelId="{4BE817E5-79F3-475D-9B7F-F30959BE4BFB}" type="presParOf" srcId="{09B900F7-B485-4055-9A03-885A49651E8E}" destId="{D6C4E8A8-B4CF-48E7-A4D3-2435A8ED0E61}" srcOrd="7" destOrd="0" presId="urn:microsoft.com/office/officeart/2005/8/layout/vList2"/>
    <dgm:cxn modelId="{FB582B08-577E-48B9-97ED-9CFAE1817608}" type="presParOf" srcId="{09B900F7-B485-4055-9A03-885A49651E8E}" destId="{50D33F02-4088-4451-92FD-3FED1DA376D6}"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777A9ED-17D4-49A8-BC6D-1032FAA76A66}"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GB"/>
        </a:p>
      </dgm:t>
    </dgm:pt>
    <dgm:pt modelId="{4D2C4474-EF13-4EED-A8A2-99C720E30DA6}">
      <dgm:prSet/>
      <dgm:spPr/>
      <dgm:t>
        <a:bodyPr/>
        <a:lstStyle/>
        <a:p>
          <a:pPr rtl="0"/>
          <a:r>
            <a:rPr lang="en-GB" b="1" dirty="0" smtClean="0"/>
            <a:t>Achieved desired work-life balance</a:t>
          </a:r>
          <a:endParaRPr lang="en-GB" b="1" dirty="0"/>
        </a:p>
      </dgm:t>
    </dgm:pt>
    <dgm:pt modelId="{E59C5277-E66F-42E6-A1F0-B690E0D3C1CE}" type="parTrans" cxnId="{AEC31ACC-693E-4109-AD64-DEF578B900C8}">
      <dgm:prSet/>
      <dgm:spPr/>
      <dgm:t>
        <a:bodyPr/>
        <a:lstStyle/>
        <a:p>
          <a:endParaRPr lang="en-GB"/>
        </a:p>
      </dgm:t>
    </dgm:pt>
    <dgm:pt modelId="{67058F09-A71C-4E85-9845-B56C9BE01881}" type="sibTrans" cxnId="{AEC31ACC-693E-4109-AD64-DEF578B900C8}">
      <dgm:prSet/>
      <dgm:spPr/>
      <dgm:t>
        <a:bodyPr/>
        <a:lstStyle/>
        <a:p>
          <a:endParaRPr lang="en-GB"/>
        </a:p>
      </dgm:t>
    </dgm:pt>
    <dgm:pt modelId="{36FC07B8-F995-476A-B895-AD8C66C344D3}">
      <dgm:prSet/>
      <dgm:spPr/>
      <dgm:t>
        <a:bodyPr/>
        <a:lstStyle/>
        <a:p>
          <a:pPr rtl="0"/>
          <a:r>
            <a:rPr lang="en-GB" b="1" dirty="0" smtClean="0"/>
            <a:t>Did consultancy work I enjoyed doing – and added value</a:t>
          </a:r>
          <a:endParaRPr lang="en-GB" b="1" dirty="0"/>
        </a:p>
      </dgm:t>
    </dgm:pt>
    <dgm:pt modelId="{DF106425-5E19-4A50-A696-0D07DF9635D0}" type="parTrans" cxnId="{FD8A2590-C598-4199-9C53-97B0BCBC1FD9}">
      <dgm:prSet/>
      <dgm:spPr/>
      <dgm:t>
        <a:bodyPr/>
        <a:lstStyle/>
        <a:p>
          <a:endParaRPr lang="en-GB"/>
        </a:p>
      </dgm:t>
    </dgm:pt>
    <dgm:pt modelId="{671A7F9D-68EB-4732-86BD-EEB6C3155748}" type="sibTrans" cxnId="{FD8A2590-C598-4199-9C53-97B0BCBC1FD9}">
      <dgm:prSet/>
      <dgm:spPr/>
      <dgm:t>
        <a:bodyPr/>
        <a:lstStyle/>
        <a:p>
          <a:endParaRPr lang="en-GB"/>
        </a:p>
      </dgm:t>
    </dgm:pt>
    <dgm:pt modelId="{8C0C045E-7DFC-4EAF-AE62-3594244E8A23}">
      <dgm:prSet/>
      <dgm:spPr/>
      <dgm:t>
        <a:bodyPr/>
        <a:lstStyle/>
        <a:p>
          <a:pPr rtl="0"/>
          <a:r>
            <a:rPr lang="en-GB" b="1" dirty="0" smtClean="0"/>
            <a:t>An accountant (and Excel </a:t>
          </a:r>
          <a:r>
            <a:rPr lang="en-GB" b="1" dirty="0" err="1" smtClean="0"/>
            <a:t>spreadsheets</a:t>
          </a:r>
          <a:r>
            <a:rPr lang="en-GB" b="1" dirty="0" smtClean="0"/>
            <a:t>) are strongly recommended</a:t>
          </a:r>
          <a:endParaRPr lang="en-GB" b="1" dirty="0"/>
        </a:p>
      </dgm:t>
    </dgm:pt>
    <dgm:pt modelId="{AFF58776-961A-4C61-B9D8-D2C1D5C29EE6}" type="parTrans" cxnId="{AEB0DB8E-276F-42D2-A943-B6ADE9334649}">
      <dgm:prSet/>
      <dgm:spPr/>
      <dgm:t>
        <a:bodyPr/>
        <a:lstStyle/>
        <a:p>
          <a:endParaRPr lang="en-GB"/>
        </a:p>
      </dgm:t>
    </dgm:pt>
    <dgm:pt modelId="{17F1E9B4-A9E8-4FF8-97B1-5890B63FC942}" type="sibTrans" cxnId="{AEB0DB8E-276F-42D2-A943-B6ADE9334649}">
      <dgm:prSet/>
      <dgm:spPr/>
      <dgm:t>
        <a:bodyPr/>
        <a:lstStyle/>
        <a:p>
          <a:endParaRPr lang="en-GB"/>
        </a:p>
      </dgm:t>
    </dgm:pt>
    <dgm:pt modelId="{96D20456-7C97-4706-9CE3-930472321609}" type="pres">
      <dgm:prSet presAssocID="{E777A9ED-17D4-49A8-BC6D-1032FAA76A66}" presName="linear" presStyleCnt="0">
        <dgm:presLayoutVars>
          <dgm:animLvl val="lvl"/>
          <dgm:resizeHandles val="exact"/>
        </dgm:presLayoutVars>
      </dgm:prSet>
      <dgm:spPr/>
      <dgm:t>
        <a:bodyPr/>
        <a:lstStyle/>
        <a:p>
          <a:endParaRPr lang="en-GB"/>
        </a:p>
      </dgm:t>
    </dgm:pt>
    <dgm:pt modelId="{30C50C77-6AC8-4A0B-9E03-4E6BCD89C61F}" type="pres">
      <dgm:prSet presAssocID="{4D2C4474-EF13-4EED-A8A2-99C720E30DA6}" presName="parentText" presStyleLbl="node1" presStyleIdx="0" presStyleCnt="3">
        <dgm:presLayoutVars>
          <dgm:chMax val="0"/>
          <dgm:bulletEnabled val="1"/>
        </dgm:presLayoutVars>
      </dgm:prSet>
      <dgm:spPr/>
      <dgm:t>
        <a:bodyPr/>
        <a:lstStyle/>
        <a:p>
          <a:endParaRPr lang="en-GB"/>
        </a:p>
      </dgm:t>
    </dgm:pt>
    <dgm:pt modelId="{591FA2CD-D6BB-48B7-A974-229B429A2FEB}" type="pres">
      <dgm:prSet presAssocID="{67058F09-A71C-4E85-9845-B56C9BE01881}" presName="spacer" presStyleCnt="0"/>
      <dgm:spPr/>
    </dgm:pt>
    <dgm:pt modelId="{AE9C0CD5-5565-4762-B128-01B73C62F1CA}" type="pres">
      <dgm:prSet presAssocID="{36FC07B8-F995-476A-B895-AD8C66C344D3}" presName="parentText" presStyleLbl="node1" presStyleIdx="1" presStyleCnt="3">
        <dgm:presLayoutVars>
          <dgm:chMax val="0"/>
          <dgm:bulletEnabled val="1"/>
        </dgm:presLayoutVars>
      </dgm:prSet>
      <dgm:spPr/>
      <dgm:t>
        <a:bodyPr/>
        <a:lstStyle/>
        <a:p>
          <a:endParaRPr lang="en-GB"/>
        </a:p>
      </dgm:t>
    </dgm:pt>
    <dgm:pt modelId="{B99B529B-F752-483B-93B3-3696A078C8A9}" type="pres">
      <dgm:prSet presAssocID="{671A7F9D-68EB-4732-86BD-EEB6C3155748}" presName="spacer" presStyleCnt="0"/>
      <dgm:spPr/>
    </dgm:pt>
    <dgm:pt modelId="{BE864039-C4DB-4F9D-8EBE-DA9FBEE3E35E}" type="pres">
      <dgm:prSet presAssocID="{8C0C045E-7DFC-4EAF-AE62-3594244E8A23}" presName="parentText" presStyleLbl="node1" presStyleIdx="2" presStyleCnt="3">
        <dgm:presLayoutVars>
          <dgm:chMax val="0"/>
          <dgm:bulletEnabled val="1"/>
        </dgm:presLayoutVars>
      </dgm:prSet>
      <dgm:spPr/>
      <dgm:t>
        <a:bodyPr/>
        <a:lstStyle/>
        <a:p>
          <a:endParaRPr lang="en-GB"/>
        </a:p>
      </dgm:t>
    </dgm:pt>
  </dgm:ptLst>
  <dgm:cxnLst>
    <dgm:cxn modelId="{FD8A2590-C598-4199-9C53-97B0BCBC1FD9}" srcId="{E777A9ED-17D4-49A8-BC6D-1032FAA76A66}" destId="{36FC07B8-F995-476A-B895-AD8C66C344D3}" srcOrd="1" destOrd="0" parTransId="{DF106425-5E19-4A50-A696-0D07DF9635D0}" sibTransId="{671A7F9D-68EB-4732-86BD-EEB6C3155748}"/>
    <dgm:cxn modelId="{45E3B237-2EA6-4A8C-AF8F-7EA86B5B8BBC}" type="presOf" srcId="{8C0C045E-7DFC-4EAF-AE62-3594244E8A23}" destId="{BE864039-C4DB-4F9D-8EBE-DA9FBEE3E35E}" srcOrd="0" destOrd="0" presId="urn:microsoft.com/office/officeart/2005/8/layout/vList2"/>
    <dgm:cxn modelId="{3D3E7495-6EBF-4335-BF22-CE5DC826646F}" type="presOf" srcId="{E777A9ED-17D4-49A8-BC6D-1032FAA76A66}" destId="{96D20456-7C97-4706-9CE3-930472321609}" srcOrd="0" destOrd="0" presId="urn:microsoft.com/office/officeart/2005/8/layout/vList2"/>
    <dgm:cxn modelId="{AEC31ACC-693E-4109-AD64-DEF578B900C8}" srcId="{E777A9ED-17D4-49A8-BC6D-1032FAA76A66}" destId="{4D2C4474-EF13-4EED-A8A2-99C720E30DA6}" srcOrd="0" destOrd="0" parTransId="{E59C5277-E66F-42E6-A1F0-B690E0D3C1CE}" sibTransId="{67058F09-A71C-4E85-9845-B56C9BE01881}"/>
    <dgm:cxn modelId="{AEB0DB8E-276F-42D2-A943-B6ADE9334649}" srcId="{E777A9ED-17D4-49A8-BC6D-1032FAA76A66}" destId="{8C0C045E-7DFC-4EAF-AE62-3594244E8A23}" srcOrd="2" destOrd="0" parTransId="{AFF58776-961A-4C61-B9D8-D2C1D5C29EE6}" sibTransId="{17F1E9B4-A9E8-4FF8-97B1-5890B63FC942}"/>
    <dgm:cxn modelId="{92F6F7E0-4B8F-4721-BF05-F02A6B8F4D10}" type="presOf" srcId="{4D2C4474-EF13-4EED-A8A2-99C720E30DA6}" destId="{30C50C77-6AC8-4A0B-9E03-4E6BCD89C61F}" srcOrd="0" destOrd="0" presId="urn:microsoft.com/office/officeart/2005/8/layout/vList2"/>
    <dgm:cxn modelId="{B0B489CA-3E61-4188-8D31-D94533067C8E}" type="presOf" srcId="{36FC07B8-F995-476A-B895-AD8C66C344D3}" destId="{AE9C0CD5-5565-4762-B128-01B73C62F1CA}" srcOrd="0" destOrd="0" presId="urn:microsoft.com/office/officeart/2005/8/layout/vList2"/>
    <dgm:cxn modelId="{324B61CD-765A-482B-842E-D4C839F7A035}" type="presParOf" srcId="{96D20456-7C97-4706-9CE3-930472321609}" destId="{30C50C77-6AC8-4A0B-9E03-4E6BCD89C61F}" srcOrd="0" destOrd="0" presId="urn:microsoft.com/office/officeart/2005/8/layout/vList2"/>
    <dgm:cxn modelId="{59B564AA-F0A3-4D85-8E36-9A839ABBE20C}" type="presParOf" srcId="{96D20456-7C97-4706-9CE3-930472321609}" destId="{591FA2CD-D6BB-48B7-A974-229B429A2FEB}" srcOrd="1" destOrd="0" presId="urn:microsoft.com/office/officeart/2005/8/layout/vList2"/>
    <dgm:cxn modelId="{B61BD5DD-6DF5-4798-B8A3-2A7DA20D3DBE}" type="presParOf" srcId="{96D20456-7C97-4706-9CE3-930472321609}" destId="{AE9C0CD5-5565-4762-B128-01B73C62F1CA}" srcOrd="2" destOrd="0" presId="urn:microsoft.com/office/officeart/2005/8/layout/vList2"/>
    <dgm:cxn modelId="{23D3B131-65F8-4853-9A86-97F64A0E890B}" type="presParOf" srcId="{96D20456-7C97-4706-9CE3-930472321609}" destId="{B99B529B-F752-483B-93B3-3696A078C8A9}" srcOrd="3" destOrd="0" presId="urn:microsoft.com/office/officeart/2005/8/layout/vList2"/>
    <dgm:cxn modelId="{AB150FAD-367F-4607-A332-138CA7C18E34}" type="presParOf" srcId="{96D20456-7C97-4706-9CE3-930472321609}" destId="{BE864039-C4DB-4F9D-8EBE-DA9FBEE3E35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48AA9BDB-91B3-4081-950E-43344ABAE2EB}" type="doc">
      <dgm:prSet loTypeId="urn:microsoft.com/office/officeart/2005/8/layout/vList2" loCatId="list" qsTypeId="urn:microsoft.com/office/officeart/2005/8/quickstyle/simple1" qsCatId="simple" csTypeId="urn:microsoft.com/office/officeart/2005/8/colors/colorful4" csCatId="colorful"/>
      <dgm:spPr/>
      <dgm:t>
        <a:bodyPr/>
        <a:lstStyle/>
        <a:p>
          <a:endParaRPr lang="en-GB"/>
        </a:p>
      </dgm:t>
    </dgm:pt>
    <dgm:pt modelId="{698A7C90-5F77-4FD5-BEBA-24DF27AA7F93}">
      <dgm:prSet/>
      <dgm:spPr/>
      <dgm:t>
        <a:bodyPr/>
        <a:lstStyle/>
        <a:p>
          <a:pPr rtl="0"/>
          <a:r>
            <a:rPr lang="en-GB" b="1" dirty="0" smtClean="0"/>
            <a:t>Generated sufficient income</a:t>
          </a:r>
          <a:endParaRPr lang="en-GB" b="1" dirty="0"/>
        </a:p>
      </dgm:t>
    </dgm:pt>
    <dgm:pt modelId="{1987D2E5-454D-45D6-A898-C251ED886258}" type="parTrans" cxnId="{7773F92B-B042-48E4-98F3-A678D0EDC9DA}">
      <dgm:prSet/>
      <dgm:spPr/>
      <dgm:t>
        <a:bodyPr/>
        <a:lstStyle/>
        <a:p>
          <a:endParaRPr lang="en-GB"/>
        </a:p>
      </dgm:t>
    </dgm:pt>
    <dgm:pt modelId="{A6E6CE23-F0B0-4574-B5A8-3682D2EC82EB}" type="sibTrans" cxnId="{7773F92B-B042-48E4-98F3-A678D0EDC9DA}">
      <dgm:prSet/>
      <dgm:spPr/>
      <dgm:t>
        <a:bodyPr/>
        <a:lstStyle/>
        <a:p>
          <a:endParaRPr lang="en-GB"/>
        </a:p>
      </dgm:t>
    </dgm:pt>
    <dgm:pt modelId="{9EC5002F-C712-4C78-A345-FB58C5BCA3D0}">
      <dgm:prSet/>
      <dgm:spPr/>
      <dgm:t>
        <a:bodyPr/>
        <a:lstStyle/>
        <a:p>
          <a:pPr rtl="0"/>
          <a:r>
            <a:rPr lang="en-GB" b="1" dirty="0" smtClean="0"/>
            <a:t>Maintained links with network of colleagues &amp; friends</a:t>
          </a:r>
          <a:endParaRPr lang="en-GB" b="1" dirty="0"/>
        </a:p>
      </dgm:t>
    </dgm:pt>
    <dgm:pt modelId="{9270AFE3-C37A-40A8-A1F3-62AE5078CCED}" type="parTrans" cxnId="{1A8881B8-6AD9-4476-BBAB-9CCBB39D229C}">
      <dgm:prSet/>
      <dgm:spPr/>
      <dgm:t>
        <a:bodyPr/>
        <a:lstStyle/>
        <a:p>
          <a:endParaRPr lang="en-GB"/>
        </a:p>
      </dgm:t>
    </dgm:pt>
    <dgm:pt modelId="{1C4B2716-D2A2-4D1C-BBD3-708041D3685F}" type="sibTrans" cxnId="{1A8881B8-6AD9-4476-BBAB-9CCBB39D229C}">
      <dgm:prSet/>
      <dgm:spPr/>
      <dgm:t>
        <a:bodyPr/>
        <a:lstStyle/>
        <a:p>
          <a:endParaRPr lang="en-GB"/>
        </a:p>
      </dgm:t>
    </dgm:pt>
    <dgm:pt modelId="{B2F51E70-DB9A-434F-AA18-8AACB6C18F19}">
      <dgm:prSet/>
      <dgm:spPr/>
      <dgm:t>
        <a:bodyPr/>
        <a:lstStyle/>
        <a:p>
          <a:pPr rtl="0"/>
          <a:r>
            <a:rPr lang="en-GB" b="1" dirty="0" smtClean="0"/>
            <a:t>Complemented pro-bono work for RSS and Science Council</a:t>
          </a:r>
          <a:endParaRPr lang="en-GB" b="1" dirty="0"/>
        </a:p>
      </dgm:t>
    </dgm:pt>
    <dgm:pt modelId="{4F8BD6F2-F336-4904-B9BB-5396C1561273}" type="parTrans" cxnId="{ECF8D395-6280-4039-8C19-01BB003A260F}">
      <dgm:prSet/>
      <dgm:spPr/>
      <dgm:t>
        <a:bodyPr/>
        <a:lstStyle/>
        <a:p>
          <a:endParaRPr lang="en-GB"/>
        </a:p>
      </dgm:t>
    </dgm:pt>
    <dgm:pt modelId="{E1B04D1A-61B4-4375-8A05-52BBB08F2925}" type="sibTrans" cxnId="{ECF8D395-6280-4039-8C19-01BB003A260F}">
      <dgm:prSet/>
      <dgm:spPr/>
      <dgm:t>
        <a:bodyPr/>
        <a:lstStyle/>
        <a:p>
          <a:endParaRPr lang="en-GB"/>
        </a:p>
      </dgm:t>
    </dgm:pt>
    <dgm:pt modelId="{80812B9B-A7C9-448B-AD32-37ADEB359600}" type="pres">
      <dgm:prSet presAssocID="{48AA9BDB-91B3-4081-950E-43344ABAE2EB}" presName="linear" presStyleCnt="0">
        <dgm:presLayoutVars>
          <dgm:animLvl val="lvl"/>
          <dgm:resizeHandles val="exact"/>
        </dgm:presLayoutVars>
      </dgm:prSet>
      <dgm:spPr/>
      <dgm:t>
        <a:bodyPr/>
        <a:lstStyle/>
        <a:p>
          <a:endParaRPr lang="en-GB"/>
        </a:p>
      </dgm:t>
    </dgm:pt>
    <dgm:pt modelId="{7D3320D1-DEFC-4539-8259-A16ACC45D12F}" type="pres">
      <dgm:prSet presAssocID="{698A7C90-5F77-4FD5-BEBA-24DF27AA7F93}" presName="parentText" presStyleLbl="node1" presStyleIdx="0" presStyleCnt="3">
        <dgm:presLayoutVars>
          <dgm:chMax val="0"/>
          <dgm:bulletEnabled val="1"/>
        </dgm:presLayoutVars>
      </dgm:prSet>
      <dgm:spPr/>
      <dgm:t>
        <a:bodyPr/>
        <a:lstStyle/>
        <a:p>
          <a:endParaRPr lang="en-GB"/>
        </a:p>
      </dgm:t>
    </dgm:pt>
    <dgm:pt modelId="{B6771856-F182-4A02-A575-F82721ABEA1D}" type="pres">
      <dgm:prSet presAssocID="{A6E6CE23-F0B0-4574-B5A8-3682D2EC82EB}" presName="spacer" presStyleCnt="0"/>
      <dgm:spPr/>
    </dgm:pt>
    <dgm:pt modelId="{CFA622F6-3842-4E71-B884-95971BEDC1F4}" type="pres">
      <dgm:prSet presAssocID="{9EC5002F-C712-4C78-A345-FB58C5BCA3D0}" presName="parentText" presStyleLbl="node1" presStyleIdx="1" presStyleCnt="3">
        <dgm:presLayoutVars>
          <dgm:chMax val="0"/>
          <dgm:bulletEnabled val="1"/>
        </dgm:presLayoutVars>
      </dgm:prSet>
      <dgm:spPr/>
      <dgm:t>
        <a:bodyPr/>
        <a:lstStyle/>
        <a:p>
          <a:endParaRPr lang="en-GB"/>
        </a:p>
      </dgm:t>
    </dgm:pt>
    <dgm:pt modelId="{7926779E-E762-4EA7-A810-90C0786B9FD2}" type="pres">
      <dgm:prSet presAssocID="{1C4B2716-D2A2-4D1C-BBD3-708041D3685F}" presName="spacer" presStyleCnt="0"/>
      <dgm:spPr/>
    </dgm:pt>
    <dgm:pt modelId="{E4BA35C8-3537-48B2-918F-937BBEB556A9}" type="pres">
      <dgm:prSet presAssocID="{B2F51E70-DB9A-434F-AA18-8AACB6C18F19}" presName="parentText" presStyleLbl="node1" presStyleIdx="2" presStyleCnt="3">
        <dgm:presLayoutVars>
          <dgm:chMax val="0"/>
          <dgm:bulletEnabled val="1"/>
        </dgm:presLayoutVars>
      </dgm:prSet>
      <dgm:spPr/>
      <dgm:t>
        <a:bodyPr/>
        <a:lstStyle/>
        <a:p>
          <a:endParaRPr lang="en-GB"/>
        </a:p>
      </dgm:t>
    </dgm:pt>
  </dgm:ptLst>
  <dgm:cxnLst>
    <dgm:cxn modelId="{1A8881B8-6AD9-4476-BBAB-9CCBB39D229C}" srcId="{48AA9BDB-91B3-4081-950E-43344ABAE2EB}" destId="{9EC5002F-C712-4C78-A345-FB58C5BCA3D0}" srcOrd="1" destOrd="0" parTransId="{9270AFE3-C37A-40A8-A1F3-62AE5078CCED}" sibTransId="{1C4B2716-D2A2-4D1C-BBD3-708041D3685F}"/>
    <dgm:cxn modelId="{ECF8D395-6280-4039-8C19-01BB003A260F}" srcId="{48AA9BDB-91B3-4081-950E-43344ABAE2EB}" destId="{B2F51E70-DB9A-434F-AA18-8AACB6C18F19}" srcOrd="2" destOrd="0" parTransId="{4F8BD6F2-F336-4904-B9BB-5396C1561273}" sibTransId="{E1B04D1A-61B4-4375-8A05-52BBB08F2925}"/>
    <dgm:cxn modelId="{98B3D047-7CAE-4CA3-A73C-3D5157C94CAB}" type="presOf" srcId="{B2F51E70-DB9A-434F-AA18-8AACB6C18F19}" destId="{E4BA35C8-3537-48B2-918F-937BBEB556A9}" srcOrd="0" destOrd="0" presId="urn:microsoft.com/office/officeart/2005/8/layout/vList2"/>
    <dgm:cxn modelId="{7773F92B-B042-48E4-98F3-A678D0EDC9DA}" srcId="{48AA9BDB-91B3-4081-950E-43344ABAE2EB}" destId="{698A7C90-5F77-4FD5-BEBA-24DF27AA7F93}" srcOrd="0" destOrd="0" parTransId="{1987D2E5-454D-45D6-A898-C251ED886258}" sibTransId="{A6E6CE23-F0B0-4574-B5A8-3682D2EC82EB}"/>
    <dgm:cxn modelId="{A7131D5F-ADA1-48CF-860D-DEA31D307A51}" type="presOf" srcId="{698A7C90-5F77-4FD5-BEBA-24DF27AA7F93}" destId="{7D3320D1-DEFC-4539-8259-A16ACC45D12F}" srcOrd="0" destOrd="0" presId="urn:microsoft.com/office/officeart/2005/8/layout/vList2"/>
    <dgm:cxn modelId="{F2BEA5FA-A33A-42B2-BA88-4547254D5BC1}" type="presOf" srcId="{9EC5002F-C712-4C78-A345-FB58C5BCA3D0}" destId="{CFA622F6-3842-4E71-B884-95971BEDC1F4}" srcOrd="0" destOrd="0" presId="urn:microsoft.com/office/officeart/2005/8/layout/vList2"/>
    <dgm:cxn modelId="{5E777F9C-6689-4A8A-B6DE-0DEDCC39781B}" type="presOf" srcId="{48AA9BDB-91B3-4081-950E-43344ABAE2EB}" destId="{80812B9B-A7C9-448B-AD32-37ADEB359600}" srcOrd="0" destOrd="0" presId="urn:microsoft.com/office/officeart/2005/8/layout/vList2"/>
    <dgm:cxn modelId="{1D7A52D8-7BAB-4A9D-9EAF-F9288FC7EF7A}" type="presParOf" srcId="{80812B9B-A7C9-448B-AD32-37ADEB359600}" destId="{7D3320D1-DEFC-4539-8259-A16ACC45D12F}" srcOrd="0" destOrd="0" presId="urn:microsoft.com/office/officeart/2005/8/layout/vList2"/>
    <dgm:cxn modelId="{13601A0C-46BC-4EBD-8677-EF6C3759993F}" type="presParOf" srcId="{80812B9B-A7C9-448B-AD32-37ADEB359600}" destId="{B6771856-F182-4A02-A575-F82721ABEA1D}" srcOrd="1" destOrd="0" presId="urn:microsoft.com/office/officeart/2005/8/layout/vList2"/>
    <dgm:cxn modelId="{166B7EB5-F708-4975-B6DE-5EF3BA19A70E}" type="presParOf" srcId="{80812B9B-A7C9-448B-AD32-37ADEB359600}" destId="{CFA622F6-3842-4E71-B884-95971BEDC1F4}" srcOrd="2" destOrd="0" presId="urn:microsoft.com/office/officeart/2005/8/layout/vList2"/>
    <dgm:cxn modelId="{775599E2-5201-4954-AF52-F5BF97F45158}" type="presParOf" srcId="{80812B9B-A7C9-448B-AD32-37ADEB359600}" destId="{7926779E-E762-4EA7-A810-90C0786B9FD2}" srcOrd="3" destOrd="0" presId="urn:microsoft.com/office/officeart/2005/8/layout/vList2"/>
    <dgm:cxn modelId="{9D3AD9F9-CEC1-4EC0-8C21-C16F8DD5F45E}" type="presParOf" srcId="{80812B9B-A7C9-448B-AD32-37ADEB359600}" destId="{E4BA35C8-3537-48B2-918F-937BBEB556A9}"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a:solidFill>
          <a:schemeClr val="accent3"/>
        </a:solidFill>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5DAB5EFC-5E4C-465C-9547-B08527CBB8A2}" srcId="{571A5230-509B-4209-A5C4-AEEFE92BF416}" destId="{48BC7981-1F28-4EC0-9B43-1D888931D52C}" srcOrd="4" destOrd="0" parTransId="{2604323A-2089-4D0F-8D80-51AA7F845022}" sibTransId="{420ABF3D-C5AC-44FE-99AC-23914F5418BF}"/>
    <dgm:cxn modelId="{635C26CC-376A-4087-931D-447E02442459}" type="presOf" srcId="{48BC7981-1F28-4EC0-9B43-1D888931D52C}" destId="{38A5FAFA-E8C8-401F-B58F-FE43D3954A35}" srcOrd="0" destOrd="0" presId="urn:microsoft.com/office/officeart/2005/8/layout/vList2"/>
    <dgm:cxn modelId="{002F299E-2947-47A2-AAC4-448F67B1224C}" srcId="{571A5230-509B-4209-A5C4-AEEFE92BF416}" destId="{48B57063-D13C-4392-A703-71FACFFE68ED}" srcOrd="5" destOrd="0" parTransId="{0A539F86-3E79-47DB-BCBE-47C16E772446}" sibTransId="{27C37D19-D4C2-4D94-A7FC-6D2A2865D4DF}"/>
    <dgm:cxn modelId="{B9DF7186-87DE-48A3-A88C-C3B7E4A3A806}" srcId="{571A5230-509B-4209-A5C4-AEEFE92BF416}" destId="{695B4948-6B73-4DC7-8339-58029ACCD998}" srcOrd="1" destOrd="0" parTransId="{D6C1F0F7-68A7-479A-B311-CC6AF376059B}" sibTransId="{6F62FC44-026D-47E3-83A2-C337EC13CCEA}"/>
    <dgm:cxn modelId="{EAD2F4EF-8CF8-4429-926B-42EDD3E48FFC}" type="presOf" srcId="{E3384DD6-915C-4133-99B0-8ADBBA9B6EF2}" destId="{82E8F42D-E3CE-441A-B263-365C4A8E8211}" srcOrd="0" destOrd="0" presId="urn:microsoft.com/office/officeart/2005/8/layout/vList2"/>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8EDB0E5C-C493-4539-8CA5-016E35154744}" type="presOf" srcId="{571A5230-509B-4209-A5C4-AEEFE92BF416}" destId="{A1F8BB7D-4A66-4682-BCC2-1482DB2C5ED0}" srcOrd="0" destOrd="0" presId="urn:microsoft.com/office/officeart/2005/8/layout/vList2"/>
    <dgm:cxn modelId="{A65E0628-8C03-4B22-850A-12C3F9CB3528}" type="presOf" srcId="{695B4948-6B73-4DC7-8339-58029ACCD998}" destId="{E1751250-F07B-4FA7-851F-ABE2B45D3A97}" srcOrd="0" destOrd="0" presId="urn:microsoft.com/office/officeart/2005/8/layout/vList2"/>
    <dgm:cxn modelId="{354E10AD-9FC3-4B2D-98BE-1F222447F76E}" type="presOf" srcId="{365B483F-AAB8-48D8-ADD5-BEF2E637C0A1}" destId="{3857F5C8-385B-41B6-AB80-3688ED0289C3}"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D190C699-414E-49FF-ADE2-5EB0A09E5989}" type="presOf" srcId="{48B57063-D13C-4392-A703-71FACFFE68ED}" destId="{F8D9C855-CF43-4D8D-A190-49DF44BFC6EC}" srcOrd="0" destOrd="0" presId="urn:microsoft.com/office/officeart/2005/8/layout/vList2"/>
    <dgm:cxn modelId="{AF326061-000D-4677-A889-8C846AEED2E1}" type="presOf" srcId="{FF904642-A3DA-46E8-85E0-FB3335391C50}" destId="{C4FE4702-80F0-4F51-B19B-1D77538D2A64}" srcOrd="0" destOrd="0" presId="urn:microsoft.com/office/officeart/2005/8/layout/vList2"/>
    <dgm:cxn modelId="{CF38C28D-50EF-44FA-886C-A5689B258B0B}" type="presOf" srcId="{B576CB67-46CE-488C-9FA6-97FD5EE077E8}" destId="{EDA642D9-86E8-4867-B2B7-4C4D34B8863C}"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F5C69A97-4661-4801-9E3D-8046E1A0D1AB}" type="presParOf" srcId="{A1F8BB7D-4A66-4682-BCC2-1482DB2C5ED0}" destId="{82E8F42D-E3CE-441A-B263-365C4A8E8211}" srcOrd="0" destOrd="0" presId="urn:microsoft.com/office/officeart/2005/8/layout/vList2"/>
    <dgm:cxn modelId="{652B15A4-0B22-4C63-9E69-01332D65981D}" type="presParOf" srcId="{A1F8BB7D-4A66-4682-BCC2-1482DB2C5ED0}" destId="{39A4A6FF-93CB-499F-BDAF-568F33C01DCB}" srcOrd="1" destOrd="0" presId="urn:microsoft.com/office/officeart/2005/8/layout/vList2"/>
    <dgm:cxn modelId="{D2C2F7C6-59AC-4C2B-9C77-F098C86732A1}" type="presParOf" srcId="{A1F8BB7D-4A66-4682-BCC2-1482DB2C5ED0}" destId="{E1751250-F07B-4FA7-851F-ABE2B45D3A97}" srcOrd="2" destOrd="0" presId="urn:microsoft.com/office/officeart/2005/8/layout/vList2"/>
    <dgm:cxn modelId="{D4B54C70-BF0B-449E-8631-92FCA4A568F6}" type="presParOf" srcId="{A1F8BB7D-4A66-4682-BCC2-1482DB2C5ED0}" destId="{FBECBD6D-74FC-4B1E-9D11-3B88B6D7D8DF}" srcOrd="3" destOrd="0" presId="urn:microsoft.com/office/officeart/2005/8/layout/vList2"/>
    <dgm:cxn modelId="{3DFB52D6-F267-4613-BC38-FCA007CCFE86}" type="presParOf" srcId="{A1F8BB7D-4A66-4682-BCC2-1482DB2C5ED0}" destId="{EDA642D9-86E8-4867-B2B7-4C4D34B8863C}" srcOrd="4" destOrd="0" presId="urn:microsoft.com/office/officeart/2005/8/layout/vList2"/>
    <dgm:cxn modelId="{CD47E9A4-1E84-4067-9A1C-0A4A6F7CCE72}" type="presParOf" srcId="{A1F8BB7D-4A66-4682-BCC2-1482DB2C5ED0}" destId="{48AA51AA-5E4C-42DF-9EE4-9884C3D2D752}" srcOrd="5" destOrd="0" presId="urn:microsoft.com/office/officeart/2005/8/layout/vList2"/>
    <dgm:cxn modelId="{6AB70F2A-985F-44AA-B82B-B34DD4463F7B}" type="presParOf" srcId="{A1F8BB7D-4A66-4682-BCC2-1482DB2C5ED0}" destId="{3857F5C8-385B-41B6-AB80-3688ED0289C3}" srcOrd="6" destOrd="0" presId="urn:microsoft.com/office/officeart/2005/8/layout/vList2"/>
    <dgm:cxn modelId="{18D33121-ECB8-4E0D-8D04-9E2D639BC1A1}" type="presParOf" srcId="{A1F8BB7D-4A66-4682-BCC2-1482DB2C5ED0}" destId="{69B12B0C-E6C0-4145-B619-F7A26C6470F3}" srcOrd="7" destOrd="0" presId="urn:microsoft.com/office/officeart/2005/8/layout/vList2"/>
    <dgm:cxn modelId="{33FD9254-351F-4D17-BD65-B54D727752FF}" type="presParOf" srcId="{A1F8BB7D-4A66-4682-BCC2-1482DB2C5ED0}" destId="{38A5FAFA-E8C8-401F-B58F-FE43D3954A35}" srcOrd="8" destOrd="0" presId="urn:microsoft.com/office/officeart/2005/8/layout/vList2"/>
    <dgm:cxn modelId="{5086663A-DFFD-4B10-9697-AA103B885636}" type="presParOf" srcId="{A1F8BB7D-4A66-4682-BCC2-1482DB2C5ED0}" destId="{D9EDF5CF-7636-4CB1-ACC1-A68991E6BC7B}" srcOrd="9" destOrd="0" presId="urn:microsoft.com/office/officeart/2005/8/layout/vList2"/>
    <dgm:cxn modelId="{32F3C945-2FB4-4AAC-8EDD-BDB7F1F44C41}" type="presParOf" srcId="{A1F8BB7D-4A66-4682-BCC2-1482DB2C5ED0}" destId="{F8D9C855-CF43-4D8D-A190-49DF44BFC6EC}" srcOrd="10" destOrd="0" presId="urn:microsoft.com/office/officeart/2005/8/layout/vList2"/>
    <dgm:cxn modelId="{F0C8497C-D49C-4CCC-90DD-494BFC6139D9}" type="presParOf" srcId="{A1F8BB7D-4A66-4682-BCC2-1482DB2C5ED0}" destId="{6E555EE3-BA4F-405A-86F5-D320FA076F05}" srcOrd="11" destOrd="0" presId="urn:microsoft.com/office/officeart/2005/8/layout/vList2"/>
    <dgm:cxn modelId="{20E0CA71-F484-48C8-AB8B-5934EF7D94D1}"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BB7B8BD8-8BA5-448E-8633-9D09E02D5217}" type="doc">
      <dgm:prSet loTypeId="urn:microsoft.com/office/officeart/2005/8/layout/hProcess9" loCatId="process" qsTypeId="urn:microsoft.com/office/officeart/2005/8/quickstyle/simple1" qsCatId="simple" csTypeId="urn:microsoft.com/office/officeart/2005/8/colors/colorful4" csCatId="colorful" phldr="1"/>
      <dgm:spPr/>
      <dgm:t>
        <a:bodyPr/>
        <a:lstStyle/>
        <a:p>
          <a:endParaRPr lang="en-GB"/>
        </a:p>
      </dgm:t>
    </dgm:pt>
    <dgm:pt modelId="{668E53F1-17E9-419D-9CA7-DD6A9C5A242D}">
      <dgm:prSet/>
      <dgm:spPr/>
      <dgm:t>
        <a:bodyPr/>
        <a:lstStyle/>
        <a:p>
          <a:pPr rtl="0"/>
          <a:r>
            <a:rPr lang="en-GB" sz="1400" b="1" dirty="0" smtClean="0"/>
            <a:t>1980s</a:t>
          </a:r>
          <a:endParaRPr lang="en-GB" sz="1400" b="1" dirty="0"/>
        </a:p>
      </dgm:t>
    </dgm:pt>
    <dgm:pt modelId="{B9EF485B-8C46-447D-AD30-005B6EB25C7E}" type="parTrans" cxnId="{4908FE66-A805-4322-80DE-103C3F25318F}">
      <dgm:prSet/>
      <dgm:spPr/>
      <dgm:t>
        <a:bodyPr/>
        <a:lstStyle/>
        <a:p>
          <a:endParaRPr lang="en-GB"/>
        </a:p>
      </dgm:t>
    </dgm:pt>
    <dgm:pt modelId="{C3CD1D65-1724-4699-B8C9-1980D3F64EC5}" type="sibTrans" cxnId="{4908FE66-A805-4322-80DE-103C3F25318F}">
      <dgm:prSet/>
      <dgm:spPr/>
      <dgm:t>
        <a:bodyPr/>
        <a:lstStyle/>
        <a:p>
          <a:endParaRPr lang="en-GB"/>
        </a:p>
      </dgm:t>
    </dgm:pt>
    <dgm:pt modelId="{661E2D76-DFE7-4A61-A52B-B47940A51FB0}">
      <dgm:prSet custT="1"/>
      <dgm:spPr/>
      <dgm:t>
        <a:bodyPr/>
        <a:lstStyle/>
        <a:p>
          <a:pPr rtl="0"/>
          <a:r>
            <a:rPr lang="en-GB" sz="1200" b="1" dirty="0" smtClean="0"/>
            <a:t>Satisfy FDA requirements</a:t>
          </a:r>
          <a:endParaRPr lang="en-GB" sz="1200" b="1" dirty="0"/>
        </a:p>
      </dgm:t>
    </dgm:pt>
    <dgm:pt modelId="{5CD9B941-9160-4CA7-B9F8-C7C60A73190C}" type="parTrans" cxnId="{76202705-7EE5-45D3-A9B4-6545D83D9CB5}">
      <dgm:prSet/>
      <dgm:spPr/>
      <dgm:t>
        <a:bodyPr/>
        <a:lstStyle/>
        <a:p>
          <a:endParaRPr lang="en-GB"/>
        </a:p>
      </dgm:t>
    </dgm:pt>
    <dgm:pt modelId="{702261D9-1CF5-4295-B665-742C103A46AB}" type="sibTrans" cxnId="{76202705-7EE5-45D3-A9B4-6545D83D9CB5}">
      <dgm:prSet/>
      <dgm:spPr/>
      <dgm:t>
        <a:bodyPr/>
        <a:lstStyle/>
        <a:p>
          <a:endParaRPr lang="en-GB"/>
        </a:p>
      </dgm:t>
    </dgm:pt>
    <dgm:pt modelId="{859FBA47-652E-4DFA-A10A-22A30AC6208F}">
      <dgm:prSet custT="1"/>
      <dgm:spPr/>
      <dgm:t>
        <a:bodyPr/>
        <a:lstStyle/>
        <a:p>
          <a:pPr rtl="0"/>
          <a:r>
            <a:rPr lang="en-GB" sz="1200" b="1" dirty="0" smtClean="0"/>
            <a:t>Restrict methods to those understood by medics</a:t>
          </a:r>
          <a:endParaRPr lang="en-GB" sz="1200" b="1" dirty="0"/>
        </a:p>
      </dgm:t>
    </dgm:pt>
    <dgm:pt modelId="{71EABAD2-B760-4583-A5AE-79DE7CED3496}" type="parTrans" cxnId="{62EA3AF9-0954-4C98-8672-723EC4E80D7F}">
      <dgm:prSet/>
      <dgm:spPr/>
      <dgm:t>
        <a:bodyPr/>
        <a:lstStyle/>
        <a:p>
          <a:endParaRPr lang="en-GB"/>
        </a:p>
      </dgm:t>
    </dgm:pt>
    <dgm:pt modelId="{EC85315F-1976-4F15-AF3F-935529F9672B}" type="sibTrans" cxnId="{62EA3AF9-0954-4C98-8672-723EC4E80D7F}">
      <dgm:prSet/>
      <dgm:spPr/>
      <dgm:t>
        <a:bodyPr/>
        <a:lstStyle/>
        <a:p>
          <a:endParaRPr lang="en-GB"/>
        </a:p>
      </dgm:t>
    </dgm:pt>
    <dgm:pt modelId="{D98E93E9-9EF3-40F4-B101-96AC6D17F1D2}">
      <dgm:prSet custT="1"/>
      <dgm:spPr/>
      <dgm:t>
        <a:bodyPr/>
        <a:lstStyle/>
        <a:p>
          <a:pPr rtl="0"/>
          <a:r>
            <a:rPr lang="en-GB" sz="1200" b="1" dirty="0" smtClean="0"/>
            <a:t>Support enlightened lab scientists </a:t>
          </a:r>
          <a:endParaRPr lang="en-GB" sz="1200" b="1" dirty="0"/>
        </a:p>
      </dgm:t>
    </dgm:pt>
    <dgm:pt modelId="{BA68156A-D424-489B-803C-61BA1794AAD7}" type="parTrans" cxnId="{7EAD63D7-4662-4A1A-BEA5-0BFA1DEFB24A}">
      <dgm:prSet/>
      <dgm:spPr/>
      <dgm:t>
        <a:bodyPr/>
        <a:lstStyle/>
        <a:p>
          <a:endParaRPr lang="en-GB"/>
        </a:p>
      </dgm:t>
    </dgm:pt>
    <dgm:pt modelId="{88F66E4F-E124-49E0-AB6C-338CA192299A}" type="sibTrans" cxnId="{7EAD63D7-4662-4A1A-BEA5-0BFA1DEFB24A}">
      <dgm:prSet/>
      <dgm:spPr/>
      <dgm:t>
        <a:bodyPr/>
        <a:lstStyle/>
        <a:p>
          <a:endParaRPr lang="en-GB"/>
        </a:p>
      </dgm:t>
    </dgm:pt>
    <dgm:pt modelId="{4F1E9ECB-45A6-4011-973F-72EAB2016519}">
      <dgm:prSet/>
      <dgm:spPr/>
      <dgm:t>
        <a:bodyPr/>
        <a:lstStyle/>
        <a:p>
          <a:pPr rtl="0"/>
          <a:r>
            <a:rPr lang="en-GB" sz="1400" b="1" dirty="0" smtClean="0"/>
            <a:t>Late 1980s/Early 1990s</a:t>
          </a:r>
          <a:endParaRPr lang="en-GB" sz="1400" b="1" dirty="0"/>
        </a:p>
      </dgm:t>
    </dgm:pt>
    <dgm:pt modelId="{129B35EF-D950-44B7-BAD5-683C14A549BA}" type="parTrans" cxnId="{831CD0A6-9FB8-47A9-B49A-53D912B04450}">
      <dgm:prSet/>
      <dgm:spPr/>
      <dgm:t>
        <a:bodyPr/>
        <a:lstStyle/>
        <a:p>
          <a:endParaRPr lang="en-GB"/>
        </a:p>
      </dgm:t>
    </dgm:pt>
    <dgm:pt modelId="{4CBCB2A6-5959-435E-8C4D-0A1158C1A1D1}" type="sibTrans" cxnId="{831CD0A6-9FB8-47A9-B49A-53D912B04450}">
      <dgm:prSet/>
      <dgm:spPr/>
      <dgm:t>
        <a:bodyPr/>
        <a:lstStyle/>
        <a:p>
          <a:endParaRPr lang="en-GB"/>
        </a:p>
      </dgm:t>
    </dgm:pt>
    <dgm:pt modelId="{C517A72D-FDD6-49E6-8DC5-8DDE521D0529}">
      <dgm:prSet custT="1"/>
      <dgm:spPr/>
      <dgm:t>
        <a:bodyPr/>
        <a:lstStyle/>
        <a:p>
          <a:pPr rtl="0"/>
          <a:r>
            <a:rPr lang="en-GB" sz="1200" b="1" dirty="0" smtClean="0"/>
            <a:t>GCP and SOPs</a:t>
          </a:r>
          <a:endParaRPr lang="en-GB" sz="1200" b="1" dirty="0"/>
        </a:p>
      </dgm:t>
    </dgm:pt>
    <dgm:pt modelId="{F00EA6C8-FD27-4B29-A340-3B6B9DB522D2}" type="parTrans" cxnId="{E724A40E-A61F-4CCD-BEB2-977A6000B615}">
      <dgm:prSet/>
      <dgm:spPr/>
      <dgm:t>
        <a:bodyPr/>
        <a:lstStyle/>
        <a:p>
          <a:endParaRPr lang="en-GB"/>
        </a:p>
      </dgm:t>
    </dgm:pt>
    <dgm:pt modelId="{DB3B1976-AE1A-42C7-9D83-F7B8BFEFC2CD}" type="sibTrans" cxnId="{E724A40E-A61F-4CCD-BEB2-977A6000B615}">
      <dgm:prSet/>
      <dgm:spPr/>
      <dgm:t>
        <a:bodyPr/>
        <a:lstStyle/>
        <a:p>
          <a:endParaRPr lang="en-GB"/>
        </a:p>
      </dgm:t>
    </dgm:pt>
    <dgm:pt modelId="{C97499A5-769F-48CC-AB49-F373FB1F7B93}">
      <dgm:prSet custT="1"/>
      <dgm:spPr/>
      <dgm:t>
        <a:bodyPr/>
        <a:lstStyle/>
        <a:p>
          <a:pPr rtl="0"/>
          <a:r>
            <a:rPr lang="en-GB" sz="1200" b="1" dirty="0" smtClean="0"/>
            <a:t>Greater involvement in R&amp;D process</a:t>
          </a:r>
          <a:endParaRPr lang="en-GB" sz="1200" b="1" dirty="0"/>
        </a:p>
      </dgm:t>
    </dgm:pt>
    <dgm:pt modelId="{1BE31043-03A2-43B4-8678-4220D59FA16D}" type="parTrans" cxnId="{3A67CF20-E127-427E-A9CD-2DE174CAD971}">
      <dgm:prSet/>
      <dgm:spPr/>
      <dgm:t>
        <a:bodyPr/>
        <a:lstStyle/>
        <a:p>
          <a:endParaRPr lang="en-GB"/>
        </a:p>
      </dgm:t>
    </dgm:pt>
    <dgm:pt modelId="{90B4057C-BCE1-45DF-A5BD-538F1BECF93A}" type="sibTrans" cxnId="{3A67CF20-E127-427E-A9CD-2DE174CAD971}">
      <dgm:prSet/>
      <dgm:spPr/>
      <dgm:t>
        <a:bodyPr/>
        <a:lstStyle/>
        <a:p>
          <a:endParaRPr lang="en-GB"/>
        </a:p>
      </dgm:t>
    </dgm:pt>
    <dgm:pt modelId="{9FA0EC5D-8436-4433-BF5C-7CDEFF5A82ED}">
      <dgm:prSet/>
      <dgm:spPr/>
      <dgm:t>
        <a:bodyPr/>
        <a:lstStyle/>
        <a:p>
          <a:pPr rtl="0"/>
          <a:r>
            <a:rPr lang="en-GB" sz="1400" b="1" dirty="0" smtClean="0"/>
            <a:t>Late 1990s</a:t>
          </a:r>
          <a:endParaRPr lang="en-GB" sz="1400" b="1" dirty="0"/>
        </a:p>
      </dgm:t>
    </dgm:pt>
    <dgm:pt modelId="{916BFA3A-28D5-4D48-9A10-BC9D95FBFF84}" type="parTrans" cxnId="{5C8A7F2E-3533-4CAB-98DA-996F601C61E5}">
      <dgm:prSet/>
      <dgm:spPr/>
      <dgm:t>
        <a:bodyPr/>
        <a:lstStyle/>
        <a:p>
          <a:endParaRPr lang="en-GB"/>
        </a:p>
      </dgm:t>
    </dgm:pt>
    <dgm:pt modelId="{B958A74F-C4FA-404A-95A2-C82CC965453C}" type="sibTrans" cxnId="{5C8A7F2E-3533-4CAB-98DA-996F601C61E5}">
      <dgm:prSet/>
      <dgm:spPr/>
      <dgm:t>
        <a:bodyPr/>
        <a:lstStyle/>
        <a:p>
          <a:endParaRPr lang="en-GB"/>
        </a:p>
      </dgm:t>
    </dgm:pt>
    <dgm:pt modelId="{E165F341-50C5-4773-9FB9-DEC38C505804}">
      <dgm:prSet custT="1"/>
      <dgm:spPr/>
      <dgm:t>
        <a:bodyPr/>
        <a:lstStyle/>
        <a:p>
          <a:pPr rtl="0"/>
          <a:r>
            <a:rPr lang="en-GB" sz="1200" b="1" dirty="0" smtClean="0"/>
            <a:t>Harmonisation of regulatory guidance</a:t>
          </a:r>
          <a:endParaRPr lang="en-GB" sz="1200" b="1" dirty="0"/>
        </a:p>
      </dgm:t>
    </dgm:pt>
    <dgm:pt modelId="{7E91F58A-9C94-4DEB-A09F-221E8623A8A7}" type="parTrans" cxnId="{DA0CBB25-46D6-4268-9A32-A454A8225DF2}">
      <dgm:prSet/>
      <dgm:spPr/>
      <dgm:t>
        <a:bodyPr/>
        <a:lstStyle/>
        <a:p>
          <a:endParaRPr lang="en-GB"/>
        </a:p>
      </dgm:t>
    </dgm:pt>
    <dgm:pt modelId="{1F3EC0D2-DE9C-4A7D-A841-90FCC7E48FC5}" type="sibTrans" cxnId="{DA0CBB25-46D6-4268-9A32-A454A8225DF2}">
      <dgm:prSet/>
      <dgm:spPr/>
      <dgm:t>
        <a:bodyPr/>
        <a:lstStyle/>
        <a:p>
          <a:endParaRPr lang="en-GB"/>
        </a:p>
      </dgm:t>
    </dgm:pt>
    <dgm:pt modelId="{D4BEF2DC-9101-44DA-B700-690960A33517}">
      <dgm:prSet custT="1"/>
      <dgm:spPr/>
      <dgm:t>
        <a:bodyPr/>
        <a:lstStyle/>
        <a:p>
          <a:pPr rtl="0"/>
          <a:r>
            <a:rPr lang="en-GB" sz="1200" b="1" dirty="0" smtClean="0"/>
            <a:t>Globalisation of operations, processes, systems</a:t>
          </a:r>
          <a:endParaRPr lang="en-GB" sz="1200" b="1" dirty="0"/>
        </a:p>
      </dgm:t>
    </dgm:pt>
    <dgm:pt modelId="{0856CDEF-6F40-46EB-87CB-C109F5EEA4D9}" type="parTrans" cxnId="{5D716F31-7C87-4ADD-B21E-0C6ADC4A1CA2}">
      <dgm:prSet/>
      <dgm:spPr/>
      <dgm:t>
        <a:bodyPr/>
        <a:lstStyle/>
        <a:p>
          <a:endParaRPr lang="en-GB"/>
        </a:p>
      </dgm:t>
    </dgm:pt>
    <dgm:pt modelId="{8ED01811-33BF-436E-8010-B147A91C2A53}" type="sibTrans" cxnId="{5D716F31-7C87-4ADD-B21E-0C6ADC4A1CA2}">
      <dgm:prSet/>
      <dgm:spPr/>
      <dgm:t>
        <a:bodyPr/>
        <a:lstStyle/>
        <a:p>
          <a:endParaRPr lang="en-GB"/>
        </a:p>
      </dgm:t>
    </dgm:pt>
    <dgm:pt modelId="{51AA79F7-378A-4E83-9428-0D5840B2B8EA}">
      <dgm:prSet custT="1"/>
      <dgm:spPr/>
      <dgm:t>
        <a:bodyPr/>
        <a:lstStyle/>
        <a:p>
          <a:pPr rtl="0"/>
          <a:r>
            <a:rPr lang="en-GB" sz="1400" b="1" dirty="0" smtClean="0"/>
            <a:t>Early 2000s</a:t>
          </a:r>
          <a:endParaRPr lang="en-GB" sz="1400" b="1" dirty="0"/>
        </a:p>
      </dgm:t>
    </dgm:pt>
    <dgm:pt modelId="{2D7EA6E8-1FA7-4A76-B8EB-B6AAC9A753EB}" type="parTrans" cxnId="{8F0CE273-E8B0-4F41-939A-220EBB039AB8}">
      <dgm:prSet/>
      <dgm:spPr/>
      <dgm:t>
        <a:bodyPr/>
        <a:lstStyle/>
        <a:p>
          <a:endParaRPr lang="en-GB"/>
        </a:p>
      </dgm:t>
    </dgm:pt>
    <dgm:pt modelId="{F226B065-11CA-4EF5-A2F3-D94E3F3FD78D}" type="sibTrans" cxnId="{8F0CE273-E8B0-4F41-939A-220EBB039AB8}">
      <dgm:prSet/>
      <dgm:spPr/>
      <dgm:t>
        <a:bodyPr/>
        <a:lstStyle/>
        <a:p>
          <a:endParaRPr lang="en-GB"/>
        </a:p>
      </dgm:t>
    </dgm:pt>
    <dgm:pt modelId="{A17D5DBB-C863-4317-B697-4F2C1876BE6A}">
      <dgm:prSet custT="1"/>
      <dgm:spPr/>
      <dgm:t>
        <a:bodyPr/>
        <a:lstStyle/>
        <a:p>
          <a:pPr rtl="0"/>
          <a:r>
            <a:rPr lang="en-GB" sz="1200" b="1" dirty="0" smtClean="0"/>
            <a:t>Major outsourcing of operational statistical work</a:t>
          </a:r>
          <a:endParaRPr lang="en-GB" sz="1200" b="1" dirty="0"/>
        </a:p>
      </dgm:t>
    </dgm:pt>
    <dgm:pt modelId="{8431DEF4-0F2D-44D8-92D7-F394B53C64A9}" type="parTrans" cxnId="{57B23C65-5E90-4B8C-BF72-5EA97824D4AA}">
      <dgm:prSet/>
      <dgm:spPr/>
      <dgm:t>
        <a:bodyPr/>
        <a:lstStyle/>
        <a:p>
          <a:endParaRPr lang="en-GB"/>
        </a:p>
      </dgm:t>
    </dgm:pt>
    <dgm:pt modelId="{FA569593-BED6-4764-8002-07F727CABD00}" type="sibTrans" cxnId="{57B23C65-5E90-4B8C-BF72-5EA97824D4AA}">
      <dgm:prSet/>
      <dgm:spPr/>
      <dgm:t>
        <a:bodyPr/>
        <a:lstStyle/>
        <a:p>
          <a:endParaRPr lang="en-GB"/>
        </a:p>
      </dgm:t>
    </dgm:pt>
    <dgm:pt modelId="{B38B0192-7F9A-4943-A22D-09FEE725B6B7}">
      <dgm:prSet custT="1"/>
      <dgm:spPr/>
      <dgm:t>
        <a:bodyPr/>
        <a:lstStyle/>
        <a:p>
          <a:pPr rtl="0"/>
          <a:r>
            <a:rPr lang="en-GB" sz="1200" b="1" dirty="0" smtClean="0"/>
            <a:t>More strategic role</a:t>
          </a:r>
          <a:endParaRPr lang="en-GB" sz="1200" b="1" dirty="0"/>
        </a:p>
      </dgm:t>
    </dgm:pt>
    <dgm:pt modelId="{E7896057-EE54-46B3-BE03-5E3E9927F48F}" type="parTrans" cxnId="{05525FFB-9CC9-4B87-B9AB-7E8EF971A2F3}">
      <dgm:prSet/>
      <dgm:spPr/>
      <dgm:t>
        <a:bodyPr/>
        <a:lstStyle/>
        <a:p>
          <a:endParaRPr lang="en-GB"/>
        </a:p>
      </dgm:t>
    </dgm:pt>
    <dgm:pt modelId="{A049D4B3-EBDE-467A-A3D8-92E78659E017}" type="sibTrans" cxnId="{05525FFB-9CC9-4B87-B9AB-7E8EF971A2F3}">
      <dgm:prSet/>
      <dgm:spPr/>
      <dgm:t>
        <a:bodyPr/>
        <a:lstStyle/>
        <a:p>
          <a:endParaRPr lang="en-GB"/>
        </a:p>
      </dgm:t>
    </dgm:pt>
    <dgm:pt modelId="{940E3D70-71F1-4A09-A590-644CC98FA7F0}">
      <dgm:prSet custT="1"/>
      <dgm:spPr/>
      <dgm:t>
        <a:bodyPr/>
        <a:lstStyle/>
        <a:p>
          <a:pPr rtl="0"/>
          <a:r>
            <a:rPr lang="en-GB" sz="1400" b="1" dirty="0" smtClean="0"/>
            <a:t>Late 2000s</a:t>
          </a:r>
          <a:endParaRPr lang="en-GB" sz="1400" b="1" dirty="0"/>
        </a:p>
      </dgm:t>
    </dgm:pt>
    <dgm:pt modelId="{8F393A17-C11D-4351-9BAC-EB79227A9232}" type="parTrans" cxnId="{E1375832-D558-4015-A841-0B97997C41F4}">
      <dgm:prSet/>
      <dgm:spPr/>
      <dgm:t>
        <a:bodyPr/>
        <a:lstStyle/>
        <a:p>
          <a:endParaRPr lang="en-GB"/>
        </a:p>
      </dgm:t>
    </dgm:pt>
    <dgm:pt modelId="{27D52D60-85D1-40A4-8055-FAF8E3F95966}" type="sibTrans" cxnId="{E1375832-D558-4015-A841-0B97997C41F4}">
      <dgm:prSet/>
      <dgm:spPr/>
      <dgm:t>
        <a:bodyPr/>
        <a:lstStyle/>
        <a:p>
          <a:endParaRPr lang="en-GB"/>
        </a:p>
      </dgm:t>
    </dgm:pt>
    <dgm:pt modelId="{C9AD987C-EDBF-458B-85E7-4F829CF9772A}">
      <dgm:prSet/>
      <dgm:spPr/>
      <dgm:t>
        <a:bodyPr/>
        <a:lstStyle/>
        <a:p>
          <a:pPr rtl="0"/>
          <a:r>
            <a:rPr lang="en-GB" sz="1200" b="1" dirty="0" smtClean="0"/>
            <a:t>Leadership of initiatives to improve decision making in clinical development</a:t>
          </a:r>
          <a:endParaRPr lang="en-GB" sz="1200" b="1" dirty="0"/>
        </a:p>
      </dgm:t>
    </dgm:pt>
    <dgm:pt modelId="{76307900-C8BC-436D-861E-4E13F9B07699}" type="parTrans" cxnId="{F3DC79C0-7634-49EA-9114-2FEF4D8CC90B}">
      <dgm:prSet/>
      <dgm:spPr/>
      <dgm:t>
        <a:bodyPr/>
        <a:lstStyle/>
        <a:p>
          <a:endParaRPr lang="en-GB"/>
        </a:p>
      </dgm:t>
    </dgm:pt>
    <dgm:pt modelId="{91A1E20A-6370-4FD8-9CFE-FC3E497DA5E9}" type="sibTrans" cxnId="{F3DC79C0-7634-49EA-9114-2FEF4D8CC90B}">
      <dgm:prSet/>
      <dgm:spPr/>
      <dgm:t>
        <a:bodyPr/>
        <a:lstStyle/>
        <a:p>
          <a:endParaRPr lang="en-GB"/>
        </a:p>
      </dgm:t>
    </dgm:pt>
    <dgm:pt modelId="{9B094A3F-09B3-4E9F-B363-E070A2AB5F29}">
      <dgm:prSet/>
      <dgm:spPr/>
      <dgm:t>
        <a:bodyPr/>
        <a:lstStyle/>
        <a:p>
          <a:pPr rtl="0"/>
          <a:r>
            <a:rPr lang="en-GB" sz="1200" b="1" dirty="0" smtClean="0"/>
            <a:t>Leadership of therapeutic teams</a:t>
          </a:r>
          <a:endParaRPr lang="en-GB" sz="1200" b="1" dirty="0"/>
        </a:p>
      </dgm:t>
    </dgm:pt>
    <dgm:pt modelId="{BA7877B5-8034-46F1-BBFD-9A569202ADA8}" type="parTrans" cxnId="{07477222-497B-4B07-A45A-260739ACED7B}">
      <dgm:prSet/>
      <dgm:spPr/>
      <dgm:t>
        <a:bodyPr/>
        <a:lstStyle/>
        <a:p>
          <a:endParaRPr lang="en-GB"/>
        </a:p>
      </dgm:t>
    </dgm:pt>
    <dgm:pt modelId="{F4973A62-CCED-4507-944B-29C569DC8257}" type="sibTrans" cxnId="{07477222-497B-4B07-A45A-260739ACED7B}">
      <dgm:prSet/>
      <dgm:spPr/>
      <dgm:t>
        <a:bodyPr/>
        <a:lstStyle/>
        <a:p>
          <a:endParaRPr lang="en-GB"/>
        </a:p>
      </dgm:t>
    </dgm:pt>
    <dgm:pt modelId="{A03EE6A4-6B26-40C1-892B-FECC288388CE}">
      <dgm:prSet custT="1"/>
      <dgm:spPr/>
      <dgm:t>
        <a:bodyPr/>
        <a:lstStyle/>
        <a:p>
          <a:pPr rtl="0"/>
          <a:r>
            <a:rPr lang="en-GB" sz="1200" b="1" dirty="0" smtClean="0"/>
            <a:t>Trial statistician role established</a:t>
          </a:r>
          <a:endParaRPr lang="en-GB" sz="1200" b="1" dirty="0"/>
        </a:p>
      </dgm:t>
    </dgm:pt>
    <dgm:pt modelId="{2B9C4749-ACD2-49AE-AA4E-E0AF306B00BC}" type="parTrans" cxnId="{C68C1B63-540D-4E32-A90B-A058F02E081B}">
      <dgm:prSet/>
      <dgm:spPr/>
      <dgm:t>
        <a:bodyPr/>
        <a:lstStyle/>
        <a:p>
          <a:endParaRPr lang="en-GB"/>
        </a:p>
      </dgm:t>
    </dgm:pt>
    <dgm:pt modelId="{234F52FF-9BC1-4772-8DC8-5C3169EF4C13}" type="sibTrans" cxnId="{C68C1B63-540D-4E32-A90B-A058F02E081B}">
      <dgm:prSet/>
      <dgm:spPr/>
      <dgm:t>
        <a:bodyPr/>
        <a:lstStyle/>
        <a:p>
          <a:endParaRPr lang="en-GB"/>
        </a:p>
      </dgm:t>
    </dgm:pt>
    <dgm:pt modelId="{50396E3C-83EA-424F-9591-E962FD9F8035}">
      <dgm:prSet custT="1"/>
      <dgm:spPr/>
      <dgm:t>
        <a:bodyPr/>
        <a:lstStyle/>
        <a:p>
          <a:pPr rtl="0"/>
          <a:r>
            <a:rPr lang="en-GB" sz="1200" b="1" dirty="0" smtClean="0"/>
            <a:t>Innovative clinical trial designs</a:t>
          </a:r>
          <a:endParaRPr lang="en-GB" sz="1200" b="1" dirty="0"/>
        </a:p>
      </dgm:t>
    </dgm:pt>
    <dgm:pt modelId="{956F2AEF-C85A-45E6-B6D0-EA36045DD763}" type="parTrans" cxnId="{FF85D097-C2E1-4917-81F2-D8547FC8DAC3}">
      <dgm:prSet/>
      <dgm:spPr/>
      <dgm:t>
        <a:bodyPr/>
        <a:lstStyle/>
        <a:p>
          <a:endParaRPr lang="en-GB"/>
        </a:p>
      </dgm:t>
    </dgm:pt>
    <dgm:pt modelId="{1BAC9C6A-D309-40B5-9088-29CE858343DE}" type="sibTrans" cxnId="{FF85D097-C2E1-4917-81F2-D8547FC8DAC3}">
      <dgm:prSet/>
      <dgm:spPr/>
      <dgm:t>
        <a:bodyPr/>
        <a:lstStyle/>
        <a:p>
          <a:endParaRPr lang="en-GB"/>
        </a:p>
      </dgm:t>
    </dgm:pt>
    <dgm:pt modelId="{B7D6BC96-55F8-4735-B6FD-255D9E758E66}">
      <dgm:prSet custT="1"/>
      <dgm:spPr/>
      <dgm:t>
        <a:bodyPr/>
        <a:lstStyle/>
        <a:p>
          <a:pPr rtl="0"/>
          <a:r>
            <a:rPr lang="en-GB" sz="1200" b="1" dirty="0" smtClean="0"/>
            <a:t>Global data team leaders</a:t>
          </a:r>
          <a:endParaRPr lang="en-GB" sz="1200" b="1" dirty="0"/>
        </a:p>
      </dgm:t>
    </dgm:pt>
    <dgm:pt modelId="{3E993CF9-E80D-448A-BC2C-B72893D7D93C}" type="parTrans" cxnId="{DF8DF66A-23F0-4F63-B706-35F5689404BE}">
      <dgm:prSet/>
      <dgm:spPr/>
      <dgm:t>
        <a:bodyPr/>
        <a:lstStyle/>
        <a:p>
          <a:endParaRPr lang="en-GB"/>
        </a:p>
      </dgm:t>
    </dgm:pt>
    <dgm:pt modelId="{E8F9153B-946A-4B6F-983F-9AB1766DA825}" type="sibTrans" cxnId="{DF8DF66A-23F0-4F63-B706-35F5689404BE}">
      <dgm:prSet/>
      <dgm:spPr/>
      <dgm:t>
        <a:bodyPr/>
        <a:lstStyle/>
        <a:p>
          <a:endParaRPr lang="en-GB"/>
        </a:p>
      </dgm:t>
    </dgm:pt>
    <dgm:pt modelId="{8213C8A3-D486-46D1-9DE1-2E0C58821961}" type="pres">
      <dgm:prSet presAssocID="{BB7B8BD8-8BA5-448E-8633-9D09E02D5217}" presName="CompostProcess" presStyleCnt="0">
        <dgm:presLayoutVars>
          <dgm:dir/>
          <dgm:resizeHandles val="exact"/>
        </dgm:presLayoutVars>
      </dgm:prSet>
      <dgm:spPr/>
      <dgm:t>
        <a:bodyPr/>
        <a:lstStyle/>
        <a:p>
          <a:endParaRPr lang="en-GB"/>
        </a:p>
      </dgm:t>
    </dgm:pt>
    <dgm:pt modelId="{17C4605F-B4E9-44C5-B492-97975517725F}" type="pres">
      <dgm:prSet presAssocID="{BB7B8BD8-8BA5-448E-8633-9D09E02D5217}" presName="arrow" presStyleLbl="bgShp" presStyleIdx="0" presStyleCnt="1"/>
      <dgm:spPr/>
      <dgm:t>
        <a:bodyPr/>
        <a:lstStyle/>
        <a:p>
          <a:endParaRPr lang="en-GB"/>
        </a:p>
      </dgm:t>
    </dgm:pt>
    <dgm:pt modelId="{79C95319-789B-4249-A419-A574239DC7F7}" type="pres">
      <dgm:prSet presAssocID="{BB7B8BD8-8BA5-448E-8633-9D09E02D5217}" presName="linearProcess" presStyleCnt="0"/>
      <dgm:spPr/>
      <dgm:t>
        <a:bodyPr/>
        <a:lstStyle/>
        <a:p>
          <a:endParaRPr lang="en-GB"/>
        </a:p>
      </dgm:t>
    </dgm:pt>
    <dgm:pt modelId="{07DDFA7B-3C45-4893-8174-F65C13575FB9}" type="pres">
      <dgm:prSet presAssocID="{668E53F1-17E9-419D-9CA7-DD6A9C5A242D}" presName="textNode" presStyleLbl="node1" presStyleIdx="0" presStyleCnt="5" custScaleY="111134">
        <dgm:presLayoutVars>
          <dgm:bulletEnabled val="1"/>
        </dgm:presLayoutVars>
      </dgm:prSet>
      <dgm:spPr/>
      <dgm:t>
        <a:bodyPr/>
        <a:lstStyle/>
        <a:p>
          <a:endParaRPr lang="en-GB"/>
        </a:p>
      </dgm:t>
    </dgm:pt>
    <dgm:pt modelId="{B1817D6F-E2BA-426C-BA33-E8E30ECE638D}" type="pres">
      <dgm:prSet presAssocID="{C3CD1D65-1724-4699-B8C9-1980D3F64EC5}" presName="sibTrans" presStyleCnt="0"/>
      <dgm:spPr/>
      <dgm:t>
        <a:bodyPr/>
        <a:lstStyle/>
        <a:p>
          <a:endParaRPr lang="en-GB"/>
        </a:p>
      </dgm:t>
    </dgm:pt>
    <dgm:pt modelId="{E6ACA4BA-B135-4DC7-9C06-21AC1D7C680E}" type="pres">
      <dgm:prSet presAssocID="{4F1E9ECB-45A6-4011-973F-72EAB2016519}" presName="textNode" presStyleLbl="node1" presStyleIdx="1" presStyleCnt="5" custScaleY="111134">
        <dgm:presLayoutVars>
          <dgm:bulletEnabled val="1"/>
        </dgm:presLayoutVars>
      </dgm:prSet>
      <dgm:spPr/>
      <dgm:t>
        <a:bodyPr/>
        <a:lstStyle/>
        <a:p>
          <a:endParaRPr lang="en-GB"/>
        </a:p>
      </dgm:t>
    </dgm:pt>
    <dgm:pt modelId="{E801DB0A-AC9E-4DFF-BFB9-5800DE02A5EB}" type="pres">
      <dgm:prSet presAssocID="{4CBCB2A6-5959-435E-8C4D-0A1158C1A1D1}" presName="sibTrans" presStyleCnt="0"/>
      <dgm:spPr/>
      <dgm:t>
        <a:bodyPr/>
        <a:lstStyle/>
        <a:p>
          <a:endParaRPr lang="en-GB"/>
        </a:p>
      </dgm:t>
    </dgm:pt>
    <dgm:pt modelId="{F0E1D56E-5AEE-4D5B-800B-7BB54023CCE9}" type="pres">
      <dgm:prSet presAssocID="{9FA0EC5D-8436-4433-BF5C-7CDEFF5A82ED}" presName="textNode" presStyleLbl="node1" presStyleIdx="2" presStyleCnt="5" custScaleY="111134">
        <dgm:presLayoutVars>
          <dgm:bulletEnabled val="1"/>
        </dgm:presLayoutVars>
      </dgm:prSet>
      <dgm:spPr/>
      <dgm:t>
        <a:bodyPr/>
        <a:lstStyle/>
        <a:p>
          <a:endParaRPr lang="en-GB"/>
        </a:p>
      </dgm:t>
    </dgm:pt>
    <dgm:pt modelId="{767D9196-FB48-4661-BB6F-674485305A51}" type="pres">
      <dgm:prSet presAssocID="{B958A74F-C4FA-404A-95A2-C82CC965453C}" presName="sibTrans" presStyleCnt="0"/>
      <dgm:spPr/>
      <dgm:t>
        <a:bodyPr/>
        <a:lstStyle/>
        <a:p>
          <a:endParaRPr lang="en-GB"/>
        </a:p>
      </dgm:t>
    </dgm:pt>
    <dgm:pt modelId="{11508BFA-EF3B-4210-9294-B9ADA3A1E613}" type="pres">
      <dgm:prSet presAssocID="{51AA79F7-378A-4E83-9428-0D5840B2B8EA}" presName="textNode" presStyleLbl="node1" presStyleIdx="3" presStyleCnt="5" custScaleY="111134">
        <dgm:presLayoutVars>
          <dgm:bulletEnabled val="1"/>
        </dgm:presLayoutVars>
      </dgm:prSet>
      <dgm:spPr/>
      <dgm:t>
        <a:bodyPr/>
        <a:lstStyle/>
        <a:p>
          <a:endParaRPr lang="en-GB"/>
        </a:p>
      </dgm:t>
    </dgm:pt>
    <dgm:pt modelId="{2F37EABF-8562-4625-BD9A-9BF53B02A198}" type="pres">
      <dgm:prSet presAssocID="{F226B065-11CA-4EF5-A2F3-D94E3F3FD78D}" presName="sibTrans" presStyleCnt="0"/>
      <dgm:spPr/>
      <dgm:t>
        <a:bodyPr/>
        <a:lstStyle/>
        <a:p>
          <a:endParaRPr lang="en-GB"/>
        </a:p>
      </dgm:t>
    </dgm:pt>
    <dgm:pt modelId="{8D687BB0-628C-4CDB-8B97-025D75D5530D}" type="pres">
      <dgm:prSet presAssocID="{940E3D70-71F1-4A09-A590-644CC98FA7F0}" presName="textNode" presStyleLbl="node1" presStyleIdx="4" presStyleCnt="5" custScaleY="111134">
        <dgm:presLayoutVars>
          <dgm:bulletEnabled val="1"/>
        </dgm:presLayoutVars>
      </dgm:prSet>
      <dgm:spPr/>
      <dgm:t>
        <a:bodyPr/>
        <a:lstStyle/>
        <a:p>
          <a:endParaRPr lang="en-GB"/>
        </a:p>
      </dgm:t>
    </dgm:pt>
  </dgm:ptLst>
  <dgm:cxnLst>
    <dgm:cxn modelId="{B1D940F7-A9B4-4431-BC6B-BCE054260B28}" type="presOf" srcId="{B38B0192-7F9A-4943-A22D-09FEE725B6B7}" destId="{11508BFA-EF3B-4210-9294-B9ADA3A1E613}" srcOrd="0" destOrd="2" presId="urn:microsoft.com/office/officeart/2005/8/layout/hProcess9"/>
    <dgm:cxn modelId="{FF85D097-C2E1-4917-81F2-D8547FC8DAC3}" srcId="{51AA79F7-378A-4E83-9428-0D5840B2B8EA}" destId="{50396E3C-83EA-424F-9591-E962FD9F8035}" srcOrd="2" destOrd="0" parTransId="{956F2AEF-C85A-45E6-B6D0-EA36045DD763}" sibTransId="{1BAC9C6A-D309-40B5-9088-29CE858343DE}"/>
    <dgm:cxn modelId="{550562D8-7445-4402-9DA8-BB1B2DC7A738}" type="presOf" srcId="{940E3D70-71F1-4A09-A590-644CC98FA7F0}" destId="{8D687BB0-628C-4CDB-8B97-025D75D5530D}" srcOrd="0" destOrd="0" presId="urn:microsoft.com/office/officeart/2005/8/layout/hProcess9"/>
    <dgm:cxn modelId="{E1375832-D558-4015-A841-0B97997C41F4}" srcId="{BB7B8BD8-8BA5-448E-8633-9D09E02D5217}" destId="{940E3D70-71F1-4A09-A590-644CC98FA7F0}" srcOrd="4" destOrd="0" parTransId="{8F393A17-C11D-4351-9BAC-EB79227A9232}" sibTransId="{27D52D60-85D1-40A4-8055-FAF8E3F95966}"/>
    <dgm:cxn modelId="{7EAD63D7-4662-4A1A-BEA5-0BFA1DEFB24A}" srcId="{668E53F1-17E9-419D-9CA7-DD6A9C5A242D}" destId="{D98E93E9-9EF3-40F4-B101-96AC6D17F1D2}" srcOrd="2" destOrd="0" parTransId="{BA68156A-D424-489B-803C-61BA1794AAD7}" sibTransId="{88F66E4F-E124-49E0-AB6C-338CA192299A}"/>
    <dgm:cxn modelId="{1D67946E-AC9E-4E5F-8D2D-2BB072CD2C6F}" type="presOf" srcId="{C97499A5-769F-48CC-AB49-F373FB1F7B93}" destId="{E6ACA4BA-B135-4DC7-9C06-21AC1D7C680E}" srcOrd="0" destOrd="3" presId="urn:microsoft.com/office/officeart/2005/8/layout/hProcess9"/>
    <dgm:cxn modelId="{3AE6F1E1-9818-44F8-8C1D-554B56FE5675}" type="presOf" srcId="{E165F341-50C5-4773-9FB9-DEC38C505804}" destId="{F0E1D56E-5AEE-4D5B-800B-7BB54023CCE9}" srcOrd="0" destOrd="1" presId="urn:microsoft.com/office/officeart/2005/8/layout/hProcess9"/>
    <dgm:cxn modelId="{ABB6CA25-DC60-42DF-91F1-DB3D51C4F6E1}" type="presOf" srcId="{A17D5DBB-C863-4317-B697-4F2C1876BE6A}" destId="{11508BFA-EF3B-4210-9294-B9ADA3A1E613}" srcOrd="0" destOrd="1" presId="urn:microsoft.com/office/officeart/2005/8/layout/hProcess9"/>
    <dgm:cxn modelId="{07477222-497B-4B07-A45A-260739ACED7B}" srcId="{940E3D70-71F1-4A09-A590-644CC98FA7F0}" destId="{9B094A3F-09B3-4E9F-B363-E070A2AB5F29}" srcOrd="1" destOrd="0" parTransId="{BA7877B5-8034-46F1-BBFD-9A569202ADA8}" sibTransId="{F4973A62-CCED-4507-944B-29C569DC8257}"/>
    <dgm:cxn modelId="{4908FE66-A805-4322-80DE-103C3F25318F}" srcId="{BB7B8BD8-8BA5-448E-8633-9D09E02D5217}" destId="{668E53F1-17E9-419D-9CA7-DD6A9C5A242D}" srcOrd="0" destOrd="0" parTransId="{B9EF485B-8C46-447D-AD30-005B6EB25C7E}" sibTransId="{C3CD1D65-1724-4699-B8C9-1980D3F64EC5}"/>
    <dgm:cxn modelId="{6022D946-B729-4CD7-A7C4-F9F5FEBAF833}" type="presOf" srcId="{A03EE6A4-6B26-40C1-892B-FECC288388CE}" destId="{E6ACA4BA-B135-4DC7-9C06-21AC1D7C680E}" srcOrd="0" destOrd="2" presId="urn:microsoft.com/office/officeart/2005/8/layout/hProcess9"/>
    <dgm:cxn modelId="{9CDFEA79-D40B-4A32-8D29-A2D8B8A58ED6}" type="presOf" srcId="{C517A72D-FDD6-49E6-8DC5-8DDE521D0529}" destId="{E6ACA4BA-B135-4DC7-9C06-21AC1D7C680E}" srcOrd="0" destOrd="1" presId="urn:microsoft.com/office/officeart/2005/8/layout/hProcess9"/>
    <dgm:cxn modelId="{3BA7C76D-4CB3-48D3-B72A-6ED06F20781F}" type="presOf" srcId="{859FBA47-652E-4DFA-A10A-22A30AC6208F}" destId="{07DDFA7B-3C45-4893-8174-F65C13575FB9}" srcOrd="0" destOrd="2" presId="urn:microsoft.com/office/officeart/2005/8/layout/hProcess9"/>
    <dgm:cxn modelId="{57B23C65-5E90-4B8C-BF72-5EA97824D4AA}" srcId="{51AA79F7-378A-4E83-9428-0D5840B2B8EA}" destId="{A17D5DBB-C863-4317-B697-4F2C1876BE6A}" srcOrd="0" destOrd="0" parTransId="{8431DEF4-0F2D-44D8-92D7-F394B53C64A9}" sibTransId="{FA569593-BED6-4764-8002-07F727CABD00}"/>
    <dgm:cxn modelId="{DA0CBB25-46D6-4268-9A32-A454A8225DF2}" srcId="{9FA0EC5D-8436-4433-BF5C-7CDEFF5A82ED}" destId="{E165F341-50C5-4773-9FB9-DEC38C505804}" srcOrd="0" destOrd="0" parTransId="{7E91F58A-9C94-4DEB-A09F-221E8623A8A7}" sibTransId="{1F3EC0D2-DE9C-4A7D-A841-90FCC7E48FC5}"/>
    <dgm:cxn modelId="{AAA0007C-FCBA-4276-90F1-996E0D826634}" type="presOf" srcId="{4F1E9ECB-45A6-4011-973F-72EAB2016519}" destId="{E6ACA4BA-B135-4DC7-9C06-21AC1D7C680E}" srcOrd="0" destOrd="0" presId="urn:microsoft.com/office/officeart/2005/8/layout/hProcess9"/>
    <dgm:cxn modelId="{C68C1B63-540D-4E32-A90B-A058F02E081B}" srcId="{4F1E9ECB-45A6-4011-973F-72EAB2016519}" destId="{A03EE6A4-6B26-40C1-892B-FECC288388CE}" srcOrd="1" destOrd="0" parTransId="{2B9C4749-ACD2-49AE-AA4E-E0AF306B00BC}" sibTransId="{234F52FF-9BC1-4772-8DC8-5C3169EF4C13}"/>
    <dgm:cxn modelId="{3F948DA3-0F34-4043-8818-87C0A19E4ED4}" type="presOf" srcId="{B7D6BC96-55F8-4735-B6FD-255D9E758E66}" destId="{F0E1D56E-5AEE-4D5B-800B-7BB54023CCE9}" srcOrd="0" destOrd="3" presId="urn:microsoft.com/office/officeart/2005/8/layout/hProcess9"/>
    <dgm:cxn modelId="{76202705-7EE5-45D3-A9B4-6545D83D9CB5}" srcId="{668E53F1-17E9-419D-9CA7-DD6A9C5A242D}" destId="{661E2D76-DFE7-4A61-A52B-B47940A51FB0}" srcOrd="0" destOrd="0" parTransId="{5CD9B941-9160-4CA7-B9F8-C7C60A73190C}" sibTransId="{702261D9-1CF5-4295-B665-742C103A46AB}"/>
    <dgm:cxn modelId="{617DD3E0-5766-47E3-B83F-71E8736D7F00}" type="presOf" srcId="{D98E93E9-9EF3-40F4-B101-96AC6D17F1D2}" destId="{07DDFA7B-3C45-4893-8174-F65C13575FB9}" srcOrd="0" destOrd="3" presId="urn:microsoft.com/office/officeart/2005/8/layout/hProcess9"/>
    <dgm:cxn modelId="{831CD0A6-9FB8-47A9-B49A-53D912B04450}" srcId="{BB7B8BD8-8BA5-448E-8633-9D09E02D5217}" destId="{4F1E9ECB-45A6-4011-973F-72EAB2016519}" srcOrd="1" destOrd="0" parTransId="{129B35EF-D950-44B7-BAD5-683C14A549BA}" sibTransId="{4CBCB2A6-5959-435E-8C4D-0A1158C1A1D1}"/>
    <dgm:cxn modelId="{7A50721F-C952-4891-AC16-E25669384CD0}" type="presOf" srcId="{51AA79F7-378A-4E83-9428-0D5840B2B8EA}" destId="{11508BFA-EF3B-4210-9294-B9ADA3A1E613}" srcOrd="0" destOrd="0" presId="urn:microsoft.com/office/officeart/2005/8/layout/hProcess9"/>
    <dgm:cxn modelId="{2B3298E5-2B9E-41CF-8F01-74404CF8D532}" type="presOf" srcId="{668E53F1-17E9-419D-9CA7-DD6A9C5A242D}" destId="{07DDFA7B-3C45-4893-8174-F65C13575FB9}" srcOrd="0" destOrd="0" presId="urn:microsoft.com/office/officeart/2005/8/layout/hProcess9"/>
    <dgm:cxn modelId="{5C8A7F2E-3533-4CAB-98DA-996F601C61E5}" srcId="{BB7B8BD8-8BA5-448E-8633-9D09E02D5217}" destId="{9FA0EC5D-8436-4433-BF5C-7CDEFF5A82ED}" srcOrd="2" destOrd="0" parTransId="{916BFA3A-28D5-4D48-9A10-BC9D95FBFF84}" sibTransId="{B958A74F-C4FA-404A-95A2-C82CC965453C}"/>
    <dgm:cxn modelId="{3A67CF20-E127-427E-A9CD-2DE174CAD971}" srcId="{4F1E9ECB-45A6-4011-973F-72EAB2016519}" destId="{C97499A5-769F-48CC-AB49-F373FB1F7B93}" srcOrd="2" destOrd="0" parTransId="{1BE31043-03A2-43B4-8678-4220D59FA16D}" sibTransId="{90B4057C-BCE1-45DF-A5BD-538F1BECF93A}"/>
    <dgm:cxn modelId="{D86657DD-3896-46D0-9019-B131AB7B68BD}" type="presOf" srcId="{661E2D76-DFE7-4A61-A52B-B47940A51FB0}" destId="{07DDFA7B-3C45-4893-8174-F65C13575FB9}" srcOrd="0" destOrd="1" presId="urn:microsoft.com/office/officeart/2005/8/layout/hProcess9"/>
    <dgm:cxn modelId="{62EA3AF9-0954-4C98-8672-723EC4E80D7F}" srcId="{668E53F1-17E9-419D-9CA7-DD6A9C5A242D}" destId="{859FBA47-652E-4DFA-A10A-22A30AC6208F}" srcOrd="1" destOrd="0" parTransId="{71EABAD2-B760-4583-A5AE-79DE7CED3496}" sibTransId="{EC85315F-1976-4F15-AF3F-935529F9672B}"/>
    <dgm:cxn modelId="{DF8DF66A-23F0-4F63-B706-35F5689404BE}" srcId="{9FA0EC5D-8436-4433-BF5C-7CDEFF5A82ED}" destId="{B7D6BC96-55F8-4735-B6FD-255D9E758E66}" srcOrd="2" destOrd="0" parTransId="{3E993CF9-E80D-448A-BC2C-B72893D7D93C}" sibTransId="{E8F9153B-946A-4B6F-983F-9AB1766DA825}"/>
    <dgm:cxn modelId="{05525FFB-9CC9-4B87-B9AB-7E8EF971A2F3}" srcId="{51AA79F7-378A-4E83-9428-0D5840B2B8EA}" destId="{B38B0192-7F9A-4943-A22D-09FEE725B6B7}" srcOrd="1" destOrd="0" parTransId="{E7896057-EE54-46B3-BE03-5E3E9927F48F}" sibTransId="{A049D4B3-EBDE-467A-A3D8-92E78659E017}"/>
    <dgm:cxn modelId="{960BB1AE-32D0-4794-9817-FD61E96EF6D5}" type="presOf" srcId="{9B094A3F-09B3-4E9F-B363-E070A2AB5F29}" destId="{8D687BB0-628C-4CDB-8B97-025D75D5530D}" srcOrd="0" destOrd="2" presId="urn:microsoft.com/office/officeart/2005/8/layout/hProcess9"/>
    <dgm:cxn modelId="{5D716F31-7C87-4ADD-B21E-0C6ADC4A1CA2}" srcId="{9FA0EC5D-8436-4433-BF5C-7CDEFF5A82ED}" destId="{D4BEF2DC-9101-44DA-B700-690960A33517}" srcOrd="1" destOrd="0" parTransId="{0856CDEF-6F40-46EB-87CB-C109F5EEA4D9}" sibTransId="{8ED01811-33BF-436E-8010-B147A91C2A53}"/>
    <dgm:cxn modelId="{0C3C3512-F588-4BAA-B306-5E53D6D7275F}" type="presOf" srcId="{50396E3C-83EA-424F-9591-E962FD9F8035}" destId="{11508BFA-EF3B-4210-9294-B9ADA3A1E613}" srcOrd="0" destOrd="3" presId="urn:microsoft.com/office/officeart/2005/8/layout/hProcess9"/>
    <dgm:cxn modelId="{5ADE74B4-3E64-4E49-AE47-9FF44F6AD9A8}" type="presOf" srcId="{D4BEF2DC-9101-44DA-B700-690960A33517}" destId="{F0E1D56E-5AEE-4D5B-800B-7BB54023CCE9}" srcOrd="0" destOrd="2" presId="urn:microsoft.com/office/officeart/2005/8/layout/hProcess9"/>
    <dgm:cxn modelId="{214930B7-37E8-480A-8B45-7BEF3992D7B5}" type="presOf" srcId="{9FA0EC5D-8436-4433-BF5C-7CDEFF5A82ED}" destId="{F0E1D56E-5AEE-4D5B-800B-7BB54023CCE9}" srcOrd="0" destOrd="0" presId="urn:microsoft.com/office/officeart/2005/8/layout/hProcess9"/>
    <dgm:cxn modelId="{E724A40E-A61F-4CCD-BEB2-977A6000B615}" srcId="{4F1E9ECB-45A6-4011-973F-72EAB2016519}" destId="{C517A72D-FDD6-49E6-8DC5-8DDE521D0529}" srcOrd="0" destOrd="0" parTransId="{F00EA6C8-FD27-4B29-A340-3B6B9DB522D2}" sibTransId="{DB3B1976-AE1A-42C7-9D83-F7B8BFEFC2CD}"/>
    <dgm:cxn modelId="{F3DC79C0-7634-49EA-9114-2FEF4D8CC90B}" srcId="{940E3D70-71F1-4A09-A590-644CC98FA7F0}" destId="{C9AD987C-EDBF-458B-85E7-4F829CF9772A}" srcOrd="0" destOrd="0" parTransId="{76307900-C8BC-436D-861E-4E13F9B07699}" sibTransId="{91A1E20A-6370-4FD8-9CFE-FC3E497DA5E9}"/>
    <dgm:cxn modelId="{A7CD0224-0754-48E2-B4E6-E713012A1373}" type="presOf" srcId="{BB7B8BD8-8BA5-448E-8633-9D09E02D5217}" destId="{8213C8A3-D486-46D1-9DE1-2E0C58821961}" srcOrd="0" destOrd="0" presId="urn:microsoft.com/office/officeart/2005/8/layout/hProcess9"/>
    <dgm:cxn modelId="{8F0CE273-E8B0-4F41-939A-220EBB039AB8}" srcId="{BB7B8BD8-8BA5-448E-8633-9D09E02D5217}" destId="{51AA79F7-378A-4E83-9428-0D5840B2B8EA}" srcOrd="3" destOrd="0" parTransId="{2D7EA6E8-1FA7-4A76-B8EB-B6AAC9A753EB}" sibTransId="{F226B065-11CA-4EF5-A2F3-D94E3F3FD78D}"/>
    <dgm:cxn modelId="{1687066D-FE17-481E-ACE2-2D2A379A8200}" type="presOf" srcId="{C9AD987C-EDBF-458B-85E7-4F829CF9772A}" destId="{8D687BB0-628C-4CDB-8B97-025D75D5530D}" srcOrd="0" destOrd="1" presId="urn:microsoft.com/office/officeart/2005/8/layout/hProcess9"/>
    <dgm:cxn modelId="{D13F3283-B5B0-40F7-BA31-0F1A59E784F9}" type="presParOf" srcId="{8213C8A3-D486-46D1-9DE1-2E0C58821961}" destId="{17C4605F-B4E9-44C5-B492-97975517725F}" srcOrd="0" destOrd="0" presId="urn:microsoft.com/office/officeart/2005/8/layout/hProcess9"/>
    <dgm:cxn modelId="{8580C09E-1C08-4FFF-AA28-8A1D2FC56D7F}" type="presParOf" srcId="{8213C8A3-D486-46D1-9DE1-2E0C58821961}" destId="{79C95319-789B-4249-A419-A574239DC7F7}" srcOrd="1" destOrd="0" presId="urn:microsoft.com/office/officeart/2005/8/layout/hProcess9"/>
    <dgm:cxn modelId="{C7673C2F-CB74-4433-ACB3-8A1C97BB1E11}" type="presParOf" srcId="{79C95319-789B-4249-A419-A574239DC7F7}" destId="{07DDFA7B-3C45-4893-8174-F65C13575FB9}" srcOrd="0" destOrd="0" presId="urn:microsoft.com/office/officeart/2005/8/layout/hProcess9"/>
    <dgm:cxn modelId="{E6CC0975-EAF8-44A8-8636-6FDB985E0B39}" type="presParOf" srcId="{79C95319-789B-4249-A419-A574239DC7F7}" destId="{B1817D6F-E2BA-426C-BA33-E8E30ECE638D}" srcOrd="1" destOrd="0" presId="urn:microsoft.com/office/officeart/2005/8/layout/hProcess9"/>
    <dgm:cxn modelId="{AB93EC2B-5D71-47DB-8B1B-BD75BC9E57C5}" type="presParOf" srcId="{79C95319-789B-4249-A419-A574239DC7F7}" destId="{E6ACA4BA-B135-4DC7-9C06-21AC1D7C680E}" srcOrd="2" destOrd="0" presId="urn:microsoft.com/office/officeart/2005/8/layout/hProcess9"/>
    <dgm:cxn modelId="{4BD93A45-DC1D-4141-A71B-FE856E4EA423}" type="presParOf" srcId="{79C95319-789B-4249-A419-A574239DC7F7}" destId="{E801DB0A-AC9E-4DFF-BFB9-5800DE02A5EB}" srcOrd="3" destOrd="0" presId="urn:microsoft.com/office/officeart/2005/8/layout/hProcess9"/>
    <dgm:cxn modelId="{727547CB-2CBE-4482-AE87-CBB2855C2C39}" type="presParOf" srcId="{79C95319-789B-4249-A419-A574239DC7F7}" destId="{F0E1D56E-5AEE-4D5B-800B-7BB54023CCE9}" srcOrd="4" destOrd="0" presId="urn:microsoft.com/office/officeart/2005/8/layout/hProcess9"/>
    <dgm:cxn modelId="{B725ECC3-9354-4957-A8C9-2AB6B9EBF34E}" type="presParOf" srcId="{79C95319-789B-4249-A419-A574239DC7F7}" destId="{767D9196-FB48-4661-BB6F-674485305A51}" srcOrd="5" destOrd="0" presId="urn:microsoft.com/office/officeart/2005/8/layout/hProcess9"/>
    <dgm:cxn modelId="{0B8F437D-39BC-4738-B55B-B9DA76AAE368}" type="presParOf" srcId="{79C95319-789B-4249-A419-A574239DC7F7}" destId="{11508BFA-EF3B-4210-9294-B9ADA3A1E613}" srcOrd="6" destOrd="0" presId="urn:microsoft.com/office/officeart/2005/8/layout/hProcess9"/>
    <dgm:cxn modelId="{DE0D3A2F-65F1-4CA9-A16B-8E1F9C300BB6}" type="presParOf" srcId="{79C95319-789B-4249-A419-A574239DC7F7}" destId="{2F37EABF-8562-4625-BD9A-9BF53B02A198}" srcOrd="7" destOrd="0" presId="urn:microsoft.com/office/officeart/2005/8/layout/hProcess9"/>
    <dgm:cxn modelId="{F0A4A371-CCA1-4771-92C1-B51D7F44E0F3}" type="presParOf" srcId="{79C95319-789B-4249-A419-A574239DC7F7}" destId="{8D687BB0-628C-4CDB-8B97-025D75D5530D}" srcOrd="8"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AC9178E-C975-4170-9E01-0336F3A31768}" type="doc">
      <dgm:prSet loTypeId="urn:microsoft.com/office/officeart/2005/8/layout/venn1" loCatId="relationship" qsTypeId="urn:microsoft.com/office/officeart/2005/8/quickstyle/simple1" qsCatId="simple" csTypeId="urn:microsoft.com/office/officeart/2005/8/colors/colorful4" csCatId="colorful"/>
      <dgm:spPr/>
      <dgm:t>
        <a:bodyPr/>
        <a:lstStyle/>
        <a:p>
          <a:endParaRPr lang="en-GB"/>
        </a:p>
      </dgm:t>
    </dgm:pt>
    <dgm:pt modelId="{864CD371-ED04-4234-9DDD-5A9535B48291}">
      <dgm:prSet/>
      <dgm:spPr/>
      <dgm:t>
        <a:bodyPr/>
        <a:lstStyle/>
        <a:p>
          <a:pPr rtl="0"/>
          <a:r>
            <a:rPr lang="en-GB" dirty="0" smtClean="0"/>
            <a:t>The professional statistician</a:t>
          </a:r>
          <a:endParaRPr lang="en-GB" dirty="0"/>
        </a:p>
      </dgm:t>
    </dgm:pt>
    <dgm:pt modelId="{78AFCC4B-886C-4AC1-831E-2E0255EB2851}" type="parTrans" cxnId="{15B48879-2E88-42E7-8344-3D6987148CD0}">
      <dgm:prSet/>
      <dgm:spPr/>
      <dgm:t>
        <a:bodyPr/>
        <a:lstStyle/>
        <a:p>
          <a:endParaRPr lang="en-GB"/>
        </a:p>
      </dgm:t>
    </dgm:pt>
    <dgm:pt modelId="{EF76B0C6-F677-4AC6-B377-66AAF3DCBE5A}" type="sibTrans" cxnId="{15B48879-2E88-42E7-8344-3D6987148CD0}">
      <dgm:prSet/>
      <dgm:spPr/>
      <dgm:t>
        <a:bodyPr/>
        <a:lstStyle/>
        <a:p>
          <a:endParaRPr lang="en-GB"/>
        </a:p>
      </dgm:t>
    </dgm:pt>
    <dgm:pt modelId="{6EFA03D1-F431-4535-94AA-21431BDDC13D}">
      <dgm:prSet/>
      <dgm:spPr/>
      <dgm:t>
        <a:bodyPr/>
        <a:lstStyle/>
        <a:p>
          <a:pPr rtl="0"/>
          <a:r>
            <a:rPr lang="en-GB" smtClean="0"/>
            <a:t>The employer</a:t>
          </a:r>
          <a:endParaRPr lang="en-GB"/>
        </a:p>
      </dgm:t>
    </dgm:pt>
    <dgm:pt modelId="{4BC2F65B-CBD8-4B18-AA4D-84A187C079D6}" type="parTrans" cxnId="{2DEA917E-936F-4ADC-806B-73C31E603C20}">
      <dgm:prSet/>
      <dgm:spPr/>
      <dgm:t>
        <a:bodyPr/>
        <a:lstStyle/>
        <a:p>
          <a:endParaRPr lang="en-GB"/>
        </a:p>
      </dgm:t>
    </dgm:pt>
    <dgm:pt modelId="{4E45ACCA-9AC5-4732-A1FE-3F69F9667B74}" type="sibTrans" cxnId="{2DEA917E-936F-4ADC-806B-73C31E603C20}">
      <dgm:prSet/>
      <dgm:spPr/>
      <dgm:t>
        <a:bodyPr/>
        <a:lstStyle/>
        <a:p>
          <a:endParaRPr lang="en-GB"/>
        </a:p>
      </dgm:t>
    </dgm:pt>
    <dgm:pt modelId="{EE82BBD0-7A48-43D9-9610-0C0FFFBB0FCB}">
      <dgm:prSet/>
      <dgm:spPr/>
      <dgm:t>
        <a:bodyPr/>
        <a:lstStyle/>
        <a:p>
          <a:pPr rtl="0"/>
          <a:r>
            <a:rPr lang="en-GB" smtClean="0"/>
            <a:t>The professional body</a:t>
          </a:r>
          <a:endParaRPr lang="en-GB"/>
        </a:p>
      </dgm:t>
    </dgm:pt>
    <dgm:pt modelId="{C7FC4E7A-6784-4E1C-85C3-032A2D1CF8B4}" type="parTrans" cxnId="{18A198EB-B44D-4317-9979-E34E61ABAA0A}">
      <dgm:prSet/>
      <dgm:spPr/>
      <dgm:t>
        <a:bodyPr/>
        <a:lstStyle/>
        <a:p>
          <a:endParaRPr lang="en-GB"/>
        </a:p>
      </dgm:t>
    </dgm:pt>
    <dgm:pt modelId="{2568FAB9-1853-405B-8A4B-6C9267C92621}" type="sibTrans" cxnId="{18A198EB-B44D-4317-9979-E34E61ABAA0A}">
      <dgm:prSet/>
      <dgm:spPr/>
      <dgm:t>
        <a:bodyPr/>
        <a:lstStyle/>
        <a:p>
          <a:endParaRPr lang="en-GB"/>
        </a:p>
      </dgm:t>
    </dgm:pt>
    <dgm:pt modelId="{D8F65CB2-0A6A-463C-AE5B-A0F44C0DE17C}" type="pres">
      <dgm:prSet presAssocID="{5AC9178E-C975-4170-9E01-0336F3A31768}" presName="compositeShape" presStyleCnt="0">
        <dgm:presLayoutVars>
          <dgm:chMax val="7"/>
          <dgm:dir/>
          <dgm:resizeHandles val="exact"/>
        </dgm:presLayoutVars>
      </dgm:prSet>
      <dgm:spPr/>
      <dgm:t>
        <a:bodyPr/>
        <a:lstStyle/>
        <a:p>
          <a:endParaRPr lang="en-GB"/>
        </a:p>
      </dgm:t>
    </dgm:pt>
    <dgm:pt modelId="{85F2CEE6-ECB0-4C1F-B9F4-9BDA64389AA3}" type="pres">
      <dgm:prSet presAssocID="{864CD371-ED04-4234-9DDD-5A9535B48291}" presName="circ1" presStyleLbl="vennNode1" presStyleIdx="0" presStyleCnt="3"/>
      <dgm:spPr/>
      <dgm:t>
        <a:bodyPr/>
        <a:lstStyle/>
        <a:p>
          <a:endParaRPr lang="en-GB"/>
        </a:p>
      </dgm:t>
    </dgm:pt>
    <dgm:pt modelId="{5940181E-117D-4AC4-8204-159377F9F4E7}" type="pres">
      <dgm:prSet presAssocID="{864CD371-ED04-4234-9DDD-5A9535B48291}" presName="circ1Tx" presStyleLbl="revTx" presStyleIdx="0" presStyleCnt="0">
        <dgm:presLayoutVars>
          <dgm:chMax val="0"/>
          <dgm:chPref val="0"/>
          <dgm:bulletEnabled val="1"/>
        </dgm:presLayoutVars>
      </dgm:prSet>
      <dgm:spPr/>
      <dgm:t>
        <a:bodyPr/>
        <a:lstStyle/>
        <a:p>
          <a:endParaRPr lang="en-GB"/>
        </a:p>
      </dgm:t>
    </dgm:pt>
    <dgm:pt modelId="{3F38FF94-7474-4134-A5BA-AA0689D33B2A}" type="pres">
      <dgm:prSet presAssocID="{6EFA03D1-F431-4535-94AA-21431BDDC13D}" presName="circ2" presStyleLbl="vennNode1" presStyleIdx="1" presStyleCnt="3"/>
      <dgm:spPr/>
      <dgm:t>
        <a:bodyPr/>
        <a:lstStyle/>
        <a:p>
          <a:endParaRPr lang="en-GB"/>
        </a:p>
      </dgm:t>
    </dgm:pt>
    <dgm:pt modelId="{249615F7-EC3C-47E6-B5C3-A380688D3BE0}" type="pres">
      <dgm:prSet presAssocID="{6EFA03D1-F431-4535-94AA-21431BDDC13D}" presName="circ2Tx" presStyleLbl="revTx" presStyleIdx="0" presStyleCnt="0">
        <dgm:presLayoutVars>
          <dgm:chMax val="0"/>
          <dgm:chPref val="0"/>
          <dgm:bulletEnabled val="1"/>
        </dgm:presLayoutVars>
      </dgm:prSet>
      <dgm:spPr/>
      <dgm:t>
        <a:bodyPr/>
        <a:lstStyle/>
        <a:p>
          <a:endParaRPr lang="en-GB"/>
        </a:p>
      </dgm:t>
    </dgm:pt>
    <dgm:pt modelId="{467C3DFB-2682-47A7-8E9C-07FFE928E8CD}" type="pres">
      <dgm:prSet presAssocID="{EE82BBD0-7A48-43D9-9610-0C0FFFBB0FCB}" presName="circ3" presStyleLbl="vennNode1" presStyleIdx="2" presStyleCnt="3"/>
      <dgm:spPr/>
      <dgm:t>
        <a:bodyPr/>
        <a:lstStyle/>
        <a:p>
          <a:endParaRPr lang="en-GB"/>
        </a:p>
      </dgm:t>
    </dgm:pt>
    <dgm:pt modelId="{54F75907-3FFE-4008-B022-C7A7C242D42B}" type="pres">
      <dgm:prSet presAssocID="{EE82BBD0-7A48-43D9-9610-0C0FFFBB0FCB}" presName="circ3Tx" presStyleLbl="revTx" presStyleIdx="0" presStyleCnt="0">
        <dgm:presLayoutVars>
          <dgm:chMax val="0"/>
          <dgm:chPref val="0"/>
          <dgm:bulletEnabled val="1"/>
        </dgm:presLayoutVars>
      </dgm:prSet>
      <dgm:spPr/>
      <dgm:t>
        <a:bodyPr/>
        <a:lstStyle/>
        <a:p>
          <a:endParaRPr lang="en-GB"/>
        </a:p>
      </dgm:t>
    </dgm:pt>
  </dgm:ptLst>
  <dgm:cxnLst>
    <dgm:cxn modelId="{98130879-45D8-45E0-98D2-90CFC2F0E801}" type="presOf" srcId="{864CD371-ED04-4234-9DDD-5A9535B48291}" destId="{85F2CEE6-ECB0-4C1F-B9F4-9BDA64389AA3}" srcOrd="0" destOrd="0" presId="urn:microsoft.com/office/officeart/2005/8/layout/venn1"/>
    <dgm:cxn modelId="{2DEA917E-936F-4ADC-806B-73C31E603C20}" srcId="{5AC9178E-C975-4170-9E01-0336F3A31768}" destId="{6EFA03D1-F431-4535-94AA-21431BDDC13D}" srcOrd="1" destOrd="0" parTransId="{4BC2F65B-CBD8-4B18-AA4D-84A187C079D6}" sibTransId="{4E45ACCA-9AC5-4732-A1FE-3F69F9667B74}"/>
    <dgm:cxn modelId="{18A198EB-B44D-4317-9979-E34E61ABAA0A}" srcId="{5AC9178E-C975-4170-9E01-0336F3A31768}" destId="{EE82BBD0-7A48-43D9-9610-0C0FFFBB0FCB}" srcOrd="2" destOrd="0" parTransId="{C7FC4E7A-6784-4E1C-85C3-032A2D1CF8B4}" sibTransId="{2568FAB9-1853-405B-8A4B-6C9267C92621}"/>
    <dgm:cxn modelId="{35AFF782-FDA7-4767-883F-3B122AC84DFB}" type="presOf" srcId="{6EFA03D1-F431-4535-94AA-21431BDDC13D}" destId="{249615F7-EC3C-47E6-B5C3-A380688D3BE0}" srcOrd="1" destOrd="0" presId="urn:microsoft.com/office/officeart/2005/8/layout/venn1"/>
    <dgm:cxn modelId="{15B48879-2E88-42E7-8344-3D6987148CD0}" srcId="{5AC9178E-C975-4170-9E01-0336F3A31768}" destId="{864CD371-ED04-4234-9DDD-5A9535B48291}" srcOrd="0" destOrd="0" parTransId="{78AFCC4B-886C-4AC1-831E-2E0255EB2851}" sibTransId="{EF76B0C6-F677-4AC6-B377-66AAF3DCBE5A}"/>
    <dgm:cxn modelId="{F3646BAF-B193-4E9B-BA5E-AFA5843ECB68}" type="presOf" srcId="{EE82BBD0-7A48-43D9-9610-0C0FFFBB0FCB}" destId="{467C3DFB-2682-47A7-8E9C-07FFE928E8CD}" srcOrd="0" destOrd="0" presId="urn:microsoft.com/office/officeart/2005/8/layout/venn1"/>
    <dgm:cxn modelId="{39A95043-9031-4A7E-95E2-725670140EAA}" type="presOf" srcId="{EE82BBD0-7A48-43D9-9610-0C0FFFBB0FCB}" destId="{54F75907-3FFE-4008-B022-C7A7C242D42B}" srcOrd="1" destOrd="0" presId="urn:microsoft.com/office/officeart/2005/8/layout/venn1"/>
    <dgm:cxn modelId="{E3AFE706-7300-4521-BD11-5872A544C4D1}" type="presOf" srcId="{6EFA03D1-F431-4535-94AA-21431BDDC13D}" destId="{3F38FF94-7474-4134-A5BA-AA0689D33B2A}" srcOrd="0" destOrd="0" presId="urn:microsoft.com/office/officeart/2005/8/layout/venn1"/>
    <dgm:cxn modelId="{17BCD5DE-13DC-4566-ACE9-F9458B0849D2}" type="presOf" srcId="{5AC9178E-C975-4170-9E01-0336F3A31768}" destId="{D8F65CB2-0A6A-463C-AE5B-A0F44C0DE17C}" srcOrd="0" destOrd="0" presId="urn:microsoft.com/office/officeart/2005/8/layout/venn1"/>
    <dgm:cxn modelId="{9947F0DB-7DE8-4EC5-AF2E-D52D9B6E800C}" type="presOf" srcId="{864CD371-ED04-4234-9DDD-5A9535B48291}" destId="{5940181E-117D-4AC4-8204-159377F9F4E7}" srcOrd="1" destOrd="0" presId="urn:microsoft.com/office/officeart/2005/8/layout/venn1"/>
    <dgm:cxn modelId="{A2EE6729-348A-4A6B-B990-5CEC2D2CCAB9}" type="presParOf" srcId="{D8F65CB2-0A6A-463C-AE5B-A0F44C0DE17C}" destId="{85F2CEE6-ECB0-4C1F-B9F4-9BDA64389AA3}" srcOrd="0" destOrd="0" presId="urn:microsoft.com/office/officeart/2005/8/layout/venn1"/>
    <dgm:cxn modelId="{044EEC6F-3997-4369-A837-44ABD72CD7F5}" type="presParOf" srcId="{D8F65CB2-0A6A-463C-AE5B-A0F44C0DE17C}" destId="{5940181E-117D-4AC4-8204-159377F9F4E7}" srcOrd="1" destOrd="0" presId="urn:microsoft.com/office/officeart/2005/8/layout/venn1"/>
    <dgm:cxn modelId="{FD2737DE-2919-4A45-BD88-59A269D6F9DC}" type="presParOf" srcId="{D8F65CB2-0A6A-463C-AE5B-A0F44C0DE17C}" destId="{3F38FF94-7474-4134-A5BA-AA0689D33B2A}" srcOrd="2" destOrd="0" presId="urn:microsoft.com/office/officeart/2005/8/layout/venn1"/>
    <dgm:cxn modelId="{2D5B4DBE-4EF7-4408-B2EF-06E882E702FC}" type="presParOf" srcId="{D8F65CB2-0A6A-463C-AE5B-A0F44C0DE17C}" destId="{249615F7-EC3C-47E6-B5C3-A380688D3BE0}" srcOrd="3" destOrd="0" presId="urn:microsoft.com/office/officeart/2005/8/layout/venn1"/>
    <dgm:cxn modelId="{C97360CE-BCCE-41FE-A6F2-1615ED015755}" type="presParOf" srcId="{D8F65CB2-0A6A-463C-AE5B-A0F44C0DE17C}" destId="{467C3DFB-2682-47A7-8E9C-07FFE928E8CD}" srcOrd="4" destOrd="0" presId="urn:microsoft.com/office/officeart/2005/8/layout/venn1"/>
    <dgm:cxn modelId="{8D70076A-D87A-4F2F-A7CF-3B9BA1B72402}" type="presParOf" srcId="{D8F65CB2-0A6A-463C-AE5B-A0F44C0DE17C}" destId="{54F75907-3FFE-4008-B022-C7A7C242D42B}" srcOrd="5"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3DA2E707-5A38-46D1-8E0F-09B0288D44A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GB"/>
        </a:p>
      </dgm:t>
    </dgm:pt>
    <dgm:pt modelId="{961E2E07-FC34-4D4A-B0D0-55D908EA88FA}">
      <dgm:prSet/>
      <dgm:spPr/>
      <dgm:t>
        <a:bodyPr/>
        <a:lstStyle/>
        <a:p>
          <a:pPr rtl="0"/>
          <a:r>
            <a:rPr lang="en-GB" smtClean="0"/>
            <a:t>Employer</a:t>
          </a:r>
          <a:endParaRPr lang="en-GB"/>
        </a:p>
      </dgm:t>
    </dgm:pt>
    <dgm:pt modelId="{2C097B4A-164F-45A4-9F3B-F27BB2AD469B}" type="parTrans" cxnId="{E7E77AD8-E52B-443C-A846-36F13678BD70}">
      <dgm:prSet/>
      <dgm:spPr/>
      <dgm:t>
        <a:bodyPr/>
        <a:lstStyle/>
        <a:p>
          <a:endParaRPr lang="en-GB"/>
        </a:p>
      </dgm:t>
    </dgm:pt>
    <dgm:pt modelId="{7FD8AC4D-E9AF-45DC-8C5E-810B34E575D9}" type="sibTrans" cxnId="{E7E77AD8-E52B-443C-A846-36F13678BD70}">
      <dgm:prSet/>
      <dgm:spPr/>
      <dgm:t>
        <a:bodyPr/>
        <a:lstStyle/>
        <a:p>
          <a:endParaRPr lang="en-GB"/>
        </a:p>
      </dgm:t>
    </dgm:pt>
    <dgm:pt modelId="{2F9C67BC-7597-4765-A7D4-3ADA1A2C89C7}">
      <dgm:prSet/>
      <dgm:spPr/>
      <dgm:t>
        <a:bodyPr/>
        <a:lstStyle/>
        <a:p>
          <a:pPr rtl="0"/>
          <a:r>
            <a:rPr lang="en-GB" smtClean="0"/>
            <a:t>The opportunity to practice</a:t>
          </a:r>
          <a:endParaRPr lang="en-GB"/>
        </a:p>
      </dgm:t>
    </dgm:pt>
    <dgm:pt modelId="{C16B9302-C74A-4A56-A3B9-61C71EB4AB9F}" type="parTrans" cxnId="{3C503BA1-8D3D-40AF-8F03-E9CD4C47338E}">
      <dgm:prSet/>
      <dgm:spPr/>
      <dgm:t>
        <a:bodyPr/>
        <a:lstStyle/>
        <a:p>
          <a:endParaRPr lang="en-GB"/>
        </a:p>
      </dgm:t>
    </dgm:pt>
    <dgm:pt modelId="{A99AA7B7-9BC2-4949-BA9B-6C1FB78220DE}" type="sibTrans" cxnId="{3C503BA1-8D3D-40AF-8F03-E9CD4C47338E}">
      <dgm:prSet/>
      <dgm:spPr/>
      <dgm:t>
        <a:bodyPr/>
        <a:lstStyle/>
        <a:p>
          <a:endParaRPr lang="en-GB"/>
        </a:p>
      </dgm:t>
    </dgm:pt>
    <dgm:pt modelId="{F47A1BA3-37AD-482C-8886-FD565274AE02}">
      <dgm:prSet/>
      <dgm:spPr/>
      <dgm:t>
        <a:bodyPr/>
        <a:lstStyle/>
        <a:p>
          <a:pPr rtl="0"/>
          <a:r>
            <a:rPr lang="en-GB" smtClean="0"/>
            <a:t>A career pathway within the organisation</a:t>
          </a:r>
          <a:endParaRPr lang="en-GB"/>
        </a:p>
      </dgm:t>
    </dgm:pt>
    <dgm:pt modelId="{8E329BAD-623C-4FDB-A92E-C10D44770746}" type="parTrans" cxnId="{8CEFD89F-0730-4DDB-AEC7-C5F6868D6784}">
      <dgm:prSet/>
      <dgm:spPr/>
      <dgm:t>
        <a:bodyPr/>
        <a:lstStyle/>
        <a:p>
          <a:endParaRPr lang="en-GB"/>
        </a:p>
      </dgm:t>
    </dgm:pt>
    <dgm:pt modelId="{6FC57C5B-062C-43E7-82FB-8132113C4E11}" type="sibTrans" cxnId="{8CEFD89F-0730-4DDB-AEC7-C5F6868D6784}">
      <dgm:prSet/>
      <dgm:spPr/>
      <dgm:t>
        <a:bodyPr/>
        <a:lstStyle/>
        <a:p>
          <a:endParaRPr lang="en-GB"/>
        </a:p>
      </dgm:t>
    </dgm:pt>
    <dgm:pt modelId="{8BA630BC-3F68-4D18-BBBA-13E6C861D46A}">
      <dgm:prSet/>
      <dgm:spPr/>
      <dgm:t>
        <a:bodyPr/>
        <a:lstStyle/>
        <a:p>
          <a:pPr rtl="0"/>
          <a:r>
            <a:rPr lang="en-GB" smtClean="0"/>
            <a:t>A network of colleagues focused on business sector</a:t>
          </a:r>
          <a:endParaRPr lang="en-GB"/>
        </a:p>
      </dgm:t>
    </dgm:pt>
    <dgm:pt modelId="{C1A70D54-8700-4D5C-96D6-9EC14D44887C}" type="parTrans" cxnId="{E051127A-53AC-432C-AD49-A3B156E969D9}">
      <dgm:prSet/>
      <dgm:spPr/>
      <dgm:t>
        <a:bodyPr/>
        <a:lstStyle/>
        <a:p>
          <a:endParaRPr lang="en-GB"/>
        </a:p>
      </dgm:t>
    </dgm:pt>
    <dgm:pt modelId="{4B1AB5D3-EDB6-46EF-812E-C2E5A0C4277F}" type="sibTrans" cxnId="{E051127A-53AC-432C-AD49-A3B156E969D9}">
      <dgm:prSet/>
      <dgm:spPr/>
      <dgm:t>
        <a:bodyPr/>
        <a:lstStyle/>
        <a:p>
          <a:endParaRPr lang="en-GB"/>
        </a:p>
      </dgm:t>
    </dgm:pt>
    <dgm:pt modelId="{14107B82-D084-4B53-836A-DCB7C49BB02A}">
      <dgm:prSet/>
      <dgm:spPr/>
      <dgm:t>
        <a:bodyPr/>
        <a:lstStyle/>
        <a:p>
          <a:pPr rtl="0"/>
          <a:r>
            <a:rPr lang="en-GB" smtClean="0"/>
            <a:t>Development to advance your value to your employer</a:t>
          </a:r>
          <a:endParaRPr lang="en-GB"/>
        </a:p>
      </dgm:t>
    </dgm:pt>
    <dgm:pt modelId="{0FB309D1-55BA-4C97-848B-4F8DEAEF6482}" type="parTrans" cxnId="{41E680F0-542E-40AF-B491-75F19B9C74BF}">
      <dgm:prSet/>
      <dgm:spPr/>
      <dgm:t>
        <a:bodyPr/>
        <a:lstStyle/>
        <a:p>
          <a:endParaRPr lang="en-GB"/>
        </a:p>
      </dgm:t>
    </dgm:pt>
    <dgm:pt modelId="{C1E7D51E-8097-4C4F-BC53-8E9D4F08D2A0}" type="sibTrans" cxnId="{41E680F0-542E-40AF-B491-75F19B9C74BF}">
      <dgm:prSet/>
      <dgm:spPr/>
      <dgm:t>
        <a:bodyPr/>
        <a:lstStyle/>
        <a:p>
          <a:endParaRPr lang="en-GB"/>
        </a:p>
      </dgm:t>
    </dgm:pt>
    <dgm:pt modelId="{7F222667-C0DC-496E-A0C0-7BD02ECC12E9}">
      <dgm:prSet/>
      <dgm:spPr/>
      <dgm:t>
        <a:bodyPr/>
        <a:lstStyle/>
        <a:p>
          <a:pPr rtl="0"/>
          <a:r>
            <a:rPr lang="en-GB" smtClean="0"/>
            <a:t>Annual performance appraisal &amp; goal setting</a:t>
          </a:r>
          <a:endParaRPr lang="en-GB"/>
        </a:p>
      </dgm:t>
    </dgm:pt>
    <dgm:pt modelId="{19028B75-8625-4FBC-B7AF-AF3B5CCE426F}" type="parTrans" cxnId="{A883FED0-174B-4D5F-8E54-F41328C2AD83}">
      <dgm:prSet/>
      <dgm:spPr/>
      <dgm:t>
        <a:bodyPr/>
        <a:lstStyle/>
        <a:p>
          <a:endParaRPr lang="en-GB"/>
        </a:p>
      </dgm:t>
    </dgm:pt>
    <dgm:pt modelId="{6E4EBF03-C1CA-4599-AF16-BD6A452EDC21}" type="sibTrans" cxnId="{A883FED0-174B-4D5F-8E54-F41328C2AD83}">
      <dgm:prSet/>
      <dgm:spPr/>
      <dgm:t>
        <a:bodyPr/>
        <a:lstStyle/>
        <a:p>
          <a:endParaRPr lang="en-GB"/>
        </a:p>
      </dgm:t>
    </dgm:pt>
    <dgm:pt modelId="{4D1F77A0-A6E5-4B6E-B777-CB6D8B1EF1DA}">
      <dgm:prSet/>
      <dgm:spPr/>
      <dgm:t>
        <a:bodyPr/>
        <a:lstStyle/>
        <a:p>
          <a:pPr rtl="0"/>
          <a:r>
            <a:rPr lang="en-GB" dirty="0" smtClean="0"/>
            <a:t>A transient &amp; variable    presence</a:t>
          </a:r>
          <a:endParaRPr lang="en-GB" dirty="0"/>
        </a:p>
      </dgm:t>
    </dgm:pt>
    <dgm:pt modelId="{A8A0BC24-A0A6-430F-B1AD-F56DA954C625}" type="parTrans" cxnId="{DA286A11-49B0-4BB2-AE63-8134EE9FDE38}">
      <dgm:prSet/>
      <dgm:spPr/>
      <dgm:t>
        <a:bodyPr/>
        <a:lstStyle/>
        <a:p>
          <a:endParaRPr lang="en-GB"/>
        </a:p>
      </dgm:t>
    </dgm:pt>
    <dgm:pt modelId="{38AA283B-0435-4D42-BD3C-12BDB50D3BC9}" type="sibTrans" cxnId="{DA286A11-49B0-4BB2-AE63-8134EE9FDE38}">
      <dgm:prSet/>
      <dgm:spPr/>
      <dgm:t>
        <a:bodyPr/>
        <a:lstStyle/>
        <a:p>
          <a:endParaRPr lang="en-GB"/>
        </a:p>
      </dgm:t>
    </dgm:pt>
    <dgm:pt modelId="{F823D96F-6E53-4350-8388-BC6491C0BBDA}" type="pres">
      <dgm:prSet presAssocID="{3DA2E707-5A38-46D1-8E0F-09B0288D44A1}" presName="Name0" presStyleCnt="0">
        <dgm:presLayoutVars>
          <dgm:dir/>
          <dgm:animLvl val="lvl"/>
          <dgm:resizeHandles val="exact"/>
        </dgm:presLayoutVars>
      </dgm:prSet>
      <dgm:spPr/>
      <dgm:t>
        <a:bodyPr/>
        <a:lstStyle/>
        <a:p>
          <a:endParaRPr lang="en-GB"/>
        </a:p>
      </dgm:t>
    </dgm:pt>
    <dgm:pt modelId="{D601C36F-E8BE-4801-AEA2-90784E7DF673}" type="pres">
      <dgm:prSet presAssocID="{961E2E07-FC34-4D4A-B0D0-55D908EA88FA}" presName="composite" presStyleCnt="0"/>
      <dgm:spPr/>
    </dgm:pt>
    <dgm:pt modelId="{FCACD27E-3579-46D2-A1A0-3E069B666CAA}" type="pres">
      <dgm:prSet presAssocID="{961E2E07-FC34-4D4A-B0D0-55D908EA88FA}" presName="parTx" presStyleLbl="alignNode1" presStyleIdx="0" presStyleCnt="1">
        <dgm:presLayoutVars>
          <dgm:chMax val="0"/>
          <dgm:chPref val="0"/>
          <dgm:bulletEnabled val="1"/>
        </dgm:presLayoutVars>
      </dgm:prSet>
      <dgm:spPr/>
      <dgm:t>
        <a:bodyPr/>
        <a:lstStyle/>
        <a:p>
          <a:endParaRPr lang="en-GB"/>
        </a:p>
      </dgm:t>
    </dgm:pt>
    <dgm:pt modelId="{2D451AEE-C2E4-4A95-98B3-7DEEA3E462BB}" type="pres">
      <dgm:prSet presAssocID="{961E2E07-FC34-4D4A-B0D0-55D908EA88FA}" presName="desTx" presStyleLbl="alignAccFollowNode1" presStyleIdx="0" presStyleCnt="1">
        <dgm:presLayoutVars>
          <dgm:bulletEnabled val="1"/>
        </dgm:presLayoutVars>
      </dgm:prSet>
      <dgm:spPr/>
      <dgm:t>
        <a:bodyPr/>
        <a:lstStyle/>
        <a:p>
          <a:endParaRPr lang="en-GB"/>
        </a:p>
      </dgm:t>
    </dgm:pt>
  </dgm:ptLst>
  <dgm:cxnLst>
    <dgm:cxn modelId="{CB322B64-6C66-44A2-A050-391F977C262D}" type="presOf" srcId="{8BA630BC-3F68-4D18-BBBA-13E6C861D46A}" destId="{2D451AEE-C2E4-4A95-98B3-7DEEA3E462BB}" srcOrd="0" destOrd="2" presId="urn:microsoft.com/office/officeart/2005/8/layout/hList1"/>
    <dgm:cxn modelId="{85CBD70E-5995-44CD-A38B-7047E9AC980B}" type="presOf" srcId="{4D1F77A0-A6E5-4B6E-B777-CB6D8B1EF1DA}" destId="{2D451AEE-C2E4-4A95-98B3-7DEEA3E462BB}" srcOrd="0" destOrd="5" presId="urn:microsoft.com/office/officeart/2005/8/layout/hList1"/>
    <dgm:cxn modelId="{DA286A11-49B0-4BB2-AE63-8134EE9FDE38}" srcId="{961E2E07-FC34-4D4A-B0D0-55D908EA88FA}" destId="{4D1F77A0-A6E5-4B6E-B777-CB6D8B1EF1DA}" srcOrd="5" destOrd="0" parTransId="{A8A0BC24-A0A6-430F-B1AD-F56DA954C625}" sibTransId="{38AA283B-0435-4D42-BD3C-12BDB50D3BC9}"/>
    <dgm:cxn modelId="{F9D777DC-2B9C-42EA-A622-A5BDC041ECCE}" type="presOf" srcId="{14107B82-D084-4B53-836A-DCB7C49BB02A}" destId="{2D451AEE-C2E4-4A95-98B3-7DEEA3E462BB}" srcOrd="0" destOrd="3" presId="urn:microsoft.com/office/officeart/2005/8/layout/hList1"/>
    <dgm:cxn modelId="{A883FED0-174B-4D5F-8E54-F41328C2AD83}" srcId="{961E2E07-FC34-4D4A-B0D0-55D908EA88FA}" destId="{7F222667-C0DC-496E-A0C0-7BD02ECC12E9}" srcOrd="4" destOrd="0" parTransId="{19028B75-8625-4FBC-B7AF-AF3B5CCE426F}" sibTransId="{6E4EBF03-C1CA-4599-AF16-BD6A452EDC21}"/>
    <dgm:cxn modelId="{8B8DFF15-6C1F-4D4C-BE40-936E57B3BB3B}" type="presOf" srcId="{3DA2E707-5A38-46D1-8E0F-09B0288D44A1}" destId="{F823D96F-6E53-4350-8388-BC6491C0BBDA}" srcOrd="0" destOrd="0" presId="urn:microsoft.com/office/officeart/2005/8/layout/hList1"/>
    <dgm:cxn modelId="{41E680F0-542E-40AF-B491-75F19B9C74BF}" srcId="{961E2E07-FC34-4D4A-B0D0-55D908EA88FA}" destId="{14107B82-D084-4B53-836A-DCB7C49BB02A}" srcOrd="3" destOrd="0" parTransId="{0FB309D1-55BA-4C97-848B-4F8DEAEF6482}" sibTransId="{C1E7D51E-8097-4C4F-BC53-8E9D4F08D2A0}"/>
    <dgm:cxn modelId="{6892CF0C-4455-48A8-BF5D-086FB150518B}" type="presOf" srcId="{2F9C67BC-7597-4765-A7D4-3ADA1A2C89C7}" destId="{2D451AEE-C2E4-4A95-98B3-7DEEA3E462BB}" srcOrd="0" destOrd="0" presId="urn:microsoft.com/office/officeart/2005/8/layout/hList1"/>
    <dgm:cxn modelId="{64391602-8354-4193-B7C7-ACA2FD77A22A}" type="presOf" srcId="{F47A1BA3-37AD-482C-8886-FD565274AE02}" destId="{2D451AEE-C2E4-4A95-98B3-7DEEA3E462BB}" srcOrd="0" destOrd="1" presId="urn:microsoft.com/office/officeart/2005/8/layout/hList1"/>
    <dgm:cxn modelId="{E051127A-53AC-432C-AD49-A3B156E969D9}" srcId="{961E2E07-FC34-4D4A-B0D0-55D908EA88FA}" destId="{8BA630BC-3F68-4D18-BBBA-13E6C861D46A}" srcOrd="2" destOrd="0" parTransId="{C1A70D54-8700-4D5C-96D6-9EC14D44887C}" sibTransId="{4B1AB5D3-EDB6-46EF-812E-C2E5A0C4277F}"/>
    <dgm:cxn modelId="{3C503BA1-8D3D-40AF-8F03-E9CD4C47338E}" srcId="{961E2E07-FC34-4D4A-B0D0-55D908EA88FA}" destId="{2F9C67BC-7597-4765-A7D4-3ADA1A2C89C7}" srcOrd="0" destOrd="0" parTransId="{C16B9302-C74A-4A56-A3B9-61C71EB4AB9F}" sibTransId="{A99AA7B7-9BC2-4949-BA9B-6C1FB78220DE}"/>
    <dgm:cxn modelId="{6FC6E2F7-CD79-4EF4-8236-DF342FD26072}" type="presOf" srcId="{7F222667-C0DC-496E-A0C0-7BD02ECC12E9}" destId="{2D451AEE-C2E4-4A95-98B3-7DEEA3E462BB}" srcOrd="0" destOrd="4" presId="urn:microsoft.com/office/officeart/2005/8/layout/hList1"/>
    <dgm:cxn modelId="{8CEFD89F-0730-4DDB-AEC7-C5F6868D6784}" srcId="{961E2E07-FC34-4D4A-B0D0-55D908EA88FA}" destId="{F47A1BA3-37AD-482C-8886-FD565274AE02}" srcOrd="1" destOrd="0" parTransId="{8E329BAD-623C-4FDB-A92E-C10D44770746}" sibTransId="{6FC57C5B-062C-43E7-82FB-8132113C4E11}"/>
    <dgm:cxn modelId="{E7E77AD8-E52B-443C-A846-36F13678BD70}" srcId="{3DA2E707-5A38-46D1-8E0F-09B0288D44A1}" destId="{961E2E07-FC34-4D4A-B0D0-55D908EA88FA}" srcOrd="0" destOrd="0" parTransId="{2C097B4A-164F-45A4-9F3B-F27BB2AD469B}" sibTransId="{7FD8AC4D-E9AF-45DC-8C5E-810B34E575D9}"/>
    <dgm:cxn modelId="{4FD4B058-5866-4D70-8DB6-5A15B191B2C0}" type="presOf" srcId="{961E2E07-FC34-4D4A-B0D0-55D908EA88FA}" destId="{FCACD27E-3579-46D2-A1A0-3E069B666CAA}" srcOrd="0" destOrd="0" presId="urn:microsoft.com/office/officeart/2005/8/layout/hList1"/>
    <dgm:cxn modelId="{24A4B426-EDAB-420D-BB88-A11A0732AAEB}" type="presParOf" srcId="{F823D96F-6E53-4350-8388-BC6491C0BBDA}" destId="{D601C36F-E8BE-4801-AEA2-90784E7DF673}" srcOrd="0" destOrd="0" presId="urn:microsoft.com/office/officeart/2005/8/layout/hList1"/>
    <dgm:cxn modelId="{7656B24B-1F10-40B6-A7C0-1D6E6A09BC9C}" type="presParOf" srcId="{D601C36F-E8BE-4801-AEA2-90784E7DF673}" destId="{FCACD27E-3579-46D2-A1A0-3E069B666CAA}" srcOrd="0" destOrd="0" presId="urn:microsoft.com/office/officeart/2005/8/layout/hList1"/>
    <dgm:cxn modelId="{F8CAC669-E890-4FAE-8AD0-18DABDCA812B}" type="presParOf" srcId="{D601C36F-E8BE-4801-AEA2-90784E7DF673}" destId="{2D451AEE-C2E4-4A95-98B3-7DEEA3E462B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90B5FCA-7A36-4BEF-9C82-805899B8732C}" type="doc">
      <dgm:prSet loTypeId="urn:microsoft.com/office/officeart/2005/8/layout/hList1" loCatId="list" qsTypeId="urn:microsoft.com/office/officeart/2005/8/quickstyle/simple1" qsCatId="simple" csTypeId="urn:microsoft.com/office/officeart/2005/8/colors/colorful4" csCatId="colorful" phldr="1"/>
      <dgm:spPr/>
      <dgm:t>
        <a:bodyPr/>
        <a:lstStyle/>
        <a:p>
          <a:endParaRPr lang="en-GB"/>
        </a:p>
      </dgm:t>
    </dgm:pt>
    <dgm:pt modelId="{333F422D-F822-47AB-9F1F-B450DF70DB65}">
      <dgm:prSet/>
      <dgm:spPr/>
      <dgm:t>
        <a:bodyPr/>
        <a:lstStyle/>
        <a:p>
          <a:pPr rtl="0"/>
          <a:r>
            <a:rPr lang="en-GB" smtClean="0"/>
            <a:t>Professional body</a:t>
          </a:r>
          <a:endParaRPr lang="en-GB"/>
        </a:p>
      </dgm:t>
    </dgm:pt>
    <dgm:pt modelId="{87028352-3100-405B-9AAB-E2D88F24B8B0}" type="parTrans" cxnId="{90BB4205-F45F-46E7-ABDE-AFFFC7D9E879}">
      <dgm:prSet/>
      <dgm:spPr/>
      <dgm:t>
        <a:bodyPr/>
        <a:lstStyle/>
        <a:p>
          <a:endParaRPr lang="en-GB"/>
        </a:p>
      </dgm:t>
    </dgm:pt>
    <dgm:pt modelId="{0AC15F44-9ADD-4E38-847C-ACFE46812326}" type="sibTrans" cxnId="{90BB4205-F45F-46E7-ABDE-AFFFC7D9E879}">
      <dgm:prSet/>
      <dgm:spPr/>
      <dgm:t>
        <a:bodyPr/>
        <a:lstStyle/>
        <a:p>
          <a:endParaRPr lang="en-GB"/>
        </a:p>
      </dgm:t>
    </dgm:pt>
    <dgm:pt modelId="{716E1AE4-BFBD-4355-A556-252D0F4D1828}">
      <dgm:prSet/>
      <dgm:spPr/>
      <dgm:t>
        <a:bodyPr/>
        <a:lstStyle/>
        <a:p>
          <a:pPr rtl="0"/>
          <a:r>
            <a:rPr lang="en-GB" smtClean="0"/>
            <a:t>Professional standards </a:t>
          </a:r>
          <a:endParaRPr lang="en-GB"/>
        </a:p>
      </dgm:t>
    </dgm:pt>
    <dgm:pt modelId="{E2DCE102-5C41-4369-AFBD-120C71FE8AAC}" type="parTrans" cxnId="{CAEE1B97-C7F3-4A3E-AAB8-2763FDE28541}">
      <dgm:prSet/>
      <dgm:spPr/>
      <dgm:t>
        <a:bodyPr/>
        <a:lstStyle/>
        <a:p>
          <a:endParaRPr lang="en-GB"/>
        </a:p>
      </dgm:t>
    </dgm:pt>
    <dgm:pt modelId="{A55F3AB1-2F87-42A8-9B74-73828C805D63}" type="sibTrans" cxnId="{CAEE1B97-C7F3-4A3E-AAB8-2763FDE28541}">
      <dgm:prSet/>
      <dgm:spPr/>
      <dgm:t>
        <a:bodyPr/>
        <a:lstStyle/>
        <a:p>
          <a:endParaRPr lang="en-GB"/>
        </a:p>
      </dgm:t>
    </dgm:pt>
    <dgm:pt modelId="{1D15996E-601C-48AE-AF0C-900A65F82BF0}">
      <dgm:prSet/>
      <dgm:spPr/>
      <dgm:t>
        <a:bodyPr/>
        <a:lstStyle/>
        <a:p>
          <a:pPr rtl="0"/>
          <a:r>
            <a:rPr lang="en-GB" smtClean="0"/>
            <a:t>A professional pathway recognised by awards</a:t>
          </a:r>
          <a:endParaRPr lang="en-GB"/>
        </a:p>
      </dgm:t>
    </dgm:pt>
    <dgm:pt modelId="{747BC34B-18C2-433B-91DF-B921D9AB6BCD}" type="parTrans" cxnId="{2BEC3A14-0E53-4C79-8FBF-271F6C4A7DB5}">
      <dgm:prSet/>
      <dgm:spPr/>
      <dgm:t>
        <a:bodyPr/>
        <a:lstStyle/>
        <a:p>
          <a:endParaRPr lang="en-GB"/>
        </a:p>
      </dgm:t>
    </dgm:pt>
    <dgm:pt modelId="{853CE4B1-7EEE-44E0-8BFC-64CC128E933C}" type="sibTrans" cxnId="{2BEC3A14-0E53-4C79-8FBF-271F6C4A7DB5}">
      <dgm:prSet/>
      <dgm:spPr/>
      <dgm:t>
        <a:bodyPr/>
        <a:lstStyle/>
        <a:p>
          <a:endParaRPr lang="en-GB"/>
        </a:p>
      </dgm:t>
    </dgm:pt>
    <dgm:pt modelId="{1AA8C6FB-51E9-4113-A190-CC583C28A001}">
      <dgm:prSet/>
      <dgm:spPr/>
      <dgm:t>
        <a:bodyPr/>
        <a:lstStyle/>
        <a:p>
          <a:pPr rtl="0"/>
          <a:r>
            <a:rPr lang="en-GB" smtClean="0"/>
            <a:t>A network of colleagues focused on discipline</a:t>
          </a:r>
          <a:endParaRPr lang="en-GB"/>
        </a:p>
      </dgm:t>
    </dgm:pt>
    <dgm:pt modelId="{7BA27C4C-1D29-4F40-89DD-F82BA6B2BE81}" type="parTrans" cxnId="{DD3D0A9E-F65D-41B4-87D8-86C31738D1C3}">
      <dgm:prSet/>
      <dgm:spPr/>
      <dgm:t>
        <a:bodyPr/>
        <a:lstStyle/>
        <a:p>
          <a:endParaRPr lang="en-GB"/>
        </a:p>
      </dgm:t>
    </dgm:pt>
    <dgm:pt modelId="{6DA8347E-B7D0-4FE7-91EC-A640BBE10427}" type="sibTrans" cxnId="{DD3D0A9E-F65D-41B4-87D8-86C31738D1C3}">
      <dgm:prSet/>
      <dgm:spPr/>
      <dgm:t>
        <a:bodyPr/>
        <a:lstStyle/>
        <a:p>
          <a:endParaRPr lang="en-GB"/>
        </a:p>
      </dgm:t>
    </dgm:pt>
    <dgm:pt modelId="{A23822DC-476B-4492-BCFD-B6453AE23B7C}">
      <dgm:prSet/>
      <dgm:spPr/>
      <dgm:t>
        <a:bodyPr/>
        <a:lstStyle/>
        <a:p>
          <a:pPr rtl="0"/>
          <a:r>
            <a:rPr lang="en-GB" smtClean="0"/>
            <a:t>Development opportunities focused on your career needs</a:t>
          </a:r>
          <a:endParaRPr lang="en-GB"/>
        </a:p>
      </dgm:t>
    </dgm:pt>
    <dgm:pt modelId="{E039C196-71BF-4176-A233-A8BF782C352A}" type="parTrans" cxnId="{76DC966D-5E6B-4C2C-8B0E-04C2A55836CA}">
      <dgm:prSet/>
      <dgm:spPr/>
      <dgm:t>
        <a:bodyPr/>
        <a:lstStyle/>
        <a:p>
          <a:endParaRPr lang="en-GB"/>
        </a:p>
      </dgm:t>
    </dgm:pt>
    <dgm:pt modelId="{5113826B-E2E0-408E-9566-1924EDF44DD0}" type="sibTrans" cxnId="{76DC966D-5E6B-4C2C-8B0E-04C2A55836CA}">
      <dgm:prSet/>
      <dgm:spPr/>
      <dgm:t>
        <a:bodyPr/>
        <a:lstStyle/>
        <a:p>
          <a:endParaRPr lang="en-GB"/>
        </a:p>
      </dgm:t>
    </dgm:pt>
    <dgm:pt modelId="{7008D274-4DF6-41DB-A836-E5EE99FF9400}">
      <dgm:prSet/>
      <dgm:spPr/>
      <dgm:t>
        <a:bodyPr/>
        <a:lstStyle/>
        <a:p>
          <a:pPr rtl="0"/>
          <a:r>
            <a:rPr lang="en-GB" dirty="0" smtClean="0"/>
            <a:t>Periodic professional appraisal (revalidation)</a:t>
          </a:r>
          <a:endParaRPr lang="en-GB" dirty="0"/>
        </a:p>
      </dgm:t>
    </dgm:pt>
    <dgm:pt modelId="{EFD3381B-3E9B-4549-B20E-A2F4A13093B1}" type="parTrans" cxnId="{C58B4C12-4E11-4AF2-BF4D-88DDCA22A39C}">
      <dgm:prSet/>
      <dgm:spPr/>
      <dgm:t>
        <a:bodyPr/>
        <a:lstStyle/>
        <a:p>
          <a:endParaRPr lang="en-GB"/>
        </a:p>
      </dgm:t>
    </dgm:pt>
    <dgm:pt modelId="{3CD4CFF1-FE2F-45EB-95A4-4F9097429B96}" type="sibTrans" cxnId="{C58B4C12-4E11-4AF2-BF4D-88DDCA22A39C}">
      <dgm:prSet/>
      <dgm:spPr/>
      <dgm:t>
        <a:bodyPr/>
        <a:lstStyle/>
        <a:p>
          <a:endParaRPr lang="en-GB"/>
        </a:p>
      </dgm:t>
    </dgm:pt>
    <dgm:pt modelId="{EB7DC9CC-FAB5-4F16-87F4-BD9589702A14}">
      <dgm:prSet/>
      <dgm:spPr/>
      <dgm:t>
        <a:bodyPr/>
        <a:lstStyle/>
        <a:p>
          <a:pPr rtl="0"/>
          <a:r>
            <a:rPr lang="en-GB" dirty="0" smtClean="0"/>
            <a:t>A permanent &amp; consistent presence</a:t>
          </a:r>
          <a:endParaRPr lang="en-GB" dirty="0"/>
        </a:p>
      </dgm:t>
    </dgm:pt>
    <dgm:pt modelId="{F8C18F88-D96B-4A28-A0A4-44FD4279FFE6}" type="parTrans" cxnId="{CD9EC964-1D17-47E7-B130-0D9B96622A96}">
      <dgm:prSet/>
      <dgm:spPr/>
      <dgm:t>
        <a:bodyPr/>
        <a:lstStyle/>
        <a:p>
          <a:endParaRPr lang="en-GB"/>
        </a:p>
      </dgm:t>
    </dgm:pt>
    <dgm:pt modelId="{9D86CE0D-0E4A-4896-8CEA-A76E4F02959A}" type="sibTrans" cxnId="{CD9EC964-1D17-47E7-B130-0D9B96622A96}">
      <dgm:prSet/>
      <dgm:spPr/>
      <dgm:t>
        <a:bodyPr/>
        <a:lstStyle/>
        <a:p>
          <a:endParaRPr lang="en-GB"/>
        </a:p>
      </dgm:t>
    </dgm:pt>
    <dgm:pt modelId="{2603B6E5-A29D-40EC-8351-8891C0F76F83}" type="pres">
      <dgm:prSet presAssocID="{390B5FCA-7A36-4BEF-9C82-805899B8732C}" presName="Name0" presStyleCnt="0">
        <dgm:presLayoutVars>
          <dgm:dir/>
          <dgm:animLvl val="lvl"/>
          <dgm:resizeHandles val="exact"/>
        </dgm:presLayoutVars>
      </dgm:prSet>
      <dgm:spPr/>
      <dgm:t>
        <a:bodyPr/>
        <a:lstStyle/>
        <a:p>
          <a:endParaRPr lang="en-GB"/>
        </a:p>
      </dgm:t>
    </dgm:pt>
    <dgm:pt modelId="{4196C5A6-0ED2-4971-9044-AB577193087F}" type="pres">
      <dgm:prSet presAssocID="{333F422D-F822-47AB-9F1F-B450DF70DB65}" presName="composite" presStyleCnt="0"/>
      <dgm:spPr/>
    </dgm:pt>
    <dgm:pt modelId="{966C5472-799C-43A4-A5A1-CA9996E912F6}" type="pres">
      <dgm:prSet presAssocID="{333F422D-F822-47AB-9F1F-B450DF70DB65}" presName="parTx" presStyleLbl="alignNode1" presStyleIdx="0" presStyleCnt="1">
        <dgm:presLayoutVars>
          <dgm:chMax val="0"/>
          <dgm:chPref val="0"/>
          <dgm:bulletEnabled val="1"/>
        </dgm:presLayoutVars>
      </dgm:prSet>
      <dgm:spPr/>
      <dgm:t>
        <a:bodyPr/>
        <a:lstStyle/>
        <a:p>
          <a:endParaRPr lang="en-GB"/>
        </a:p>
      </dgm:t>
    </dgm:pt>
    <dgm:pt modelId="{430AC9D9-3D98-45CD-895E-6DE1F623162D}" type="pres">
      <dgm:prSet presAssocID="{333F422D-F822-47AB-9F1F-B450DF70DB65}" presName="desTx" presStyleLbl="alignAccFollowNode1" presStyleIdx="0" presStyleCnt="1">
        <dgm:presLayoutVars>
          <dgm:bulletEnabled val="1"/>
        </dgm:presLayoutVars>
      </dgm:prSet>
      <dgm:spPr/>
      <dgm:t>
        <a:bodyPr/>
        <a:lstStyle/>
        <a:p>
          <a:endParaRPr lang="en-GB"/>
        </a:p>
      </dgm:t>
    </dgm:pt>
  </dgm:ptLst>
  <dgm:cxnLst>
    <dgm:cxn modelId="{CAEE1B97-C7F3-4A3E-AAB8-2763FDE28541}" srcId="{333F422D-F822-47AB-9F1F-B450DF70DB65}" destId="{716E1AE4-BFBD-4355-A556-252D0F4D1828}" srcOrd="0" destOrd="0" parTransId="{E2DCE102-5C41-4369-AFBD-120C71FE8AAC}" sibTransId="{A55F3AB1-2F87-42A8-9B74-73828C805D63}"/>
    <dgm:cxn modelId="{C58B4C12-4E11-4AF2-BF4D-88DDCA22A39C}" srcId="{333F422D-F822-47AB-9F1F-B450DF70DB65}" destId="{7008D274-4DF6-41DB-A836-E5EE99FF9400}" srcOrd="4" destOrd="0" parTransId="{EFD3381B-3E9B-4549-B20E-A2F4A13093B1}" sibTransId="{3CD4CFF1-FE2F-45EB-95A4-4F9097429B96}"/>
    <dgm:cxn modelId="{7A5E41F0-04E3-4C7E-A4FA-0622F4B75A0A}" type="presOf" srcId="{7008D274-4DF6-41DB-A836-E5EE99FF9400}" destId="{430AC9D9-3D98-45CD-895E-6DE1F623162D}" srcOrd="0" destOrd="4" presId="urn:microsoft.com/office/officeart/2005/8/layout/hList1"/>
    <dgm:cxn modelId="{88885D5E-CA27-4247-95D8-681390BD2736}" type="presOf" srcId="{390B5FCA-7A36-4BEF-9C82-805899B8732C}" destId="{2603B6E5-A29D-40EC-8351-8891C0F76F83}" srcOrd="0" destOrd="0" presId="urn:microsoft.com/office/officeart/2005/8/layout/hList1"/>
    <dgm:cxn modelId="{90BB4205-F45F-46E7-ABDE-AFFFC7D9E879}" srcId="{390B5FCA-7A36-4BEF-9C82-805899B8732C}" destId="{333F422D-F822-47AB-9F1F-B450DF70DB65}" srcOrd="0" destOrd="0" parTransId="{87028352-3100-405B-9AAB-E2D88F24B8B0}" sibTransId="{0AC15F44-9ADD-4E38-847C-ACFE46812326}"/>
    <dgm:cxn modelId="{AC1770D0-FA0F-46F5-9A36-432D1D4C72D5}" type="presOf" srcId="{1AA8C6FB-51E9-4113-A190-CC583C28A001}" destId="{430AC9D9-3D98-45CD-895E-6DE1F623162D}" srcOrd="0" destOrd="2" presId="urn:microsoft.com/office/officeart/2005/8/layout/hList1"/>
    <dgm:cxn modelId="{36D4B18D-804F-40AF-88DC-C926CA7B9C1E}" type="presOf" srcId="{716E1AE4-BFBD-4355-A556-252D0F4D1828}" destId="{430AC9D9-3D98-45CD-895E-6DE1F623162D}" srcOrd="0" destOrd="0" presId="urn:microsoft.com/office/officeart/2005/8/layout/hList1"/>
    <dgm:cxn modelId="{CD9EC964-1D17-47E7-B130-0D9B96622A96}" srcId="{333F422D-F822-47AB-9F1F-B450DF70DB65}" destId="{EB7DC9CC-FAB5-4F16-87F4-BD9589702A14}" srcOrd="5" destOrd="0" parTransId="{F8C18F88-D96B-4A28-A0A4-44FD4279FFE6}" sibTransId="{9D86CE0D-0E4A-4896-8CEA-A76E4F02959A}"/>
    <dgm:cxn modelId="{317574E1-8EBD-42DF-8E0C-35BEF01EE33E}" type="presOf" srcId="{333F422D-F822-47AB-9F1F-B450DF70DB65}" destId="{966C5472-799C-43A4-A5A1-CA9996E912F6}" srcOrd="0" destOrd="0" presId="urn:microsoft.com/office/officeart/2005/8/layout/hList1"/>
    <dgm:cxn modelId="{DD12F3DA-04C1-4C2B-9C6B-A90325315983}" type="presOf" srcId="{A23822DC-476B-4492-BCFD-B6453AE23B7C}" destId="{430AC9D9-3D98-45CD-895E-6DE1F623162D}" srcOrd="0" destOrd="3" presId="urn:microsoft.com/office/officeart/2005/8/layout/hList1"/>
    <dgm:cxn modelId="{39834835-4602-4A6E-9139-E637A6CED8DD}" type="presOf" srcId="{1D15996E-601C-48AE-AF0C-900A65F82BF0}" destId="{430AC9D9-3D98-45CD-895E-6DE1F623162D}" srcOrd="0" destOrd="1" presId="urn:microsoft.com/office/officeart/2005/8/layout/hList1"/>
    <dgm:cxn modelId="{DD3D0A9E-F65D-41B4-87D8-86C31738D1C3}" srcId="{333F422D-F822-47AB-9F1F-B450DF70DB65}" destId="{1AA8C6FB-51E9-4113-A190-CC583C28A001}" srcOrd="2" destOrd="0" parTransId="{7BA27C4C-1D29-4F40-89DD-F82BA6B2BE81}" sibTransId="{6DA8347E-B7D0-4FE7-91EC-A640BBE10427}"/>
    <dgm:cxn modelId="{0C49C3D0-E100-4A45-8E14-FBA1B0EC63A1}" type="presOf" srcId="{EB7DC9CC-FAB5-4F16-87F4-BD9589702A14}" destId="{430AC9D9-3D98-45CD-895E-6DE1F623162D}" srcOrd="0" destOrd="5" presId="urn:microsoft.com/office/officeart/2005/8/layout/hList1"/>
    <dgm:cxn modelId="{2BEC3A14-0E53-4C79-8FBF-271F6C4A7DB5}" srcId="{333F422D-F822-47AB-9F1F-B450DF70DB65}" destId="{1D15996E-601C-48AE-AF0C-900A65F82BF0}" srcOrd="1" destOrd="0" parTransId="{747BC34B-18C2-433B-91DF-B921D9AB6BCD}" sibTransId="{853CE4B1-7EEE-44E0-8BFC-64CC128E933C}"/>
    <dgm:cxn modelId="{76DC966D-5E6B-4C2C-8B0E-04C2A55836CA}" srcId="{333F422D-F822-47AB-9F1F-B450DF70DB65}" destId="{A23822DC-476B-4492-BCFD-B6453AE23B7C}" srcOrd="3" destOrd="0" parTransId="{E039C196-71BF-4176-A233-A8BF782C352A}" sibTransId="{5113826B-E2E0-408E-9566-1924EDF44DD0}"/>
    <dgm:cxn modelId="{9D6C9A3C-9963-43C7-9227-CD67BE74B055}" type="presParOf" srcId="{2603B6E5-A29D-40EC-8351-8891C0F76F83}" destId="{4196C5A6-0ED2-4971-9044-AB577193087F}" srcOrd="0" destOrd="0" presId="urn:microsoft.com/office/officeart/2005/8/layout/hList1"/>
    <dgm:cxn modelId="{F8FC1358-AD23-4826-A3F3-B0F5619AB29D}" type="presParOf" srcId="{4196C5A6-0ED2-4971-9044-AB577193087F}" destId="{966C5472-799C-43A4-A5A1-CA9996E912F6}" srcOrd="0" destOrd="0" presId="urn:microsoft.com/office/officeart/2005/8/layout/hList1"/>
    <dgm:cxn modelId="{DF3CA899-439F-4841-B4E3-D016E1AC3135}" type="presParOf" srcId="{4196C5A6-0ED2-4971-9044-AB577193087F}" destId="{430AC9D9-3D98-45CD-895E-6DE1F623162D}"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a:solidFill>
          <a:schemeClr val="accent3"/>
        </a:solidFill>
      </dgm:spPr>
      <dgm:t>
        <a:bodyPr/>
        <a:lstStyle/>
        <a:p>
          <a:pPr rtl="0"/>
          <a:r>
            <a:rPr lang="en-GB" dirty="0" smtClean="0"/>
            <a:t>Professionalism </a:t>
          </a:r>
          <a:endParaRPr lang="en-GB" dirty="0"/>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5DAB5EFC-5E4C-465C-9547-B08527CBB8A2}" srcId="{571A5230-509B-4209-A5C4-AEEFE92BF416}" destId="{48BC7981-1F28-4EC0-9B43-1D888931D52C}" srcOrd="4" destOrd="0" parTransId="{2604323A-2089-4D0F-8D80-51AA7F845022}" sibTransId="{420ABF3D-C5AC-44FE-99AC-23914F5418BF}"/>
    <dgm:cxn modelId="{002F299E-2947-47A2-AAC4-448F67B1224C}" srcId="{571A5230-509B-4209-A5C4-AEEFE92BF416}" destId="{48B57063-D13C-4392-A703-71FACFFE68ED}" srcOrd="5" destOrd="0" parTransId="{0A539F86-3E79-47DB-BCBE-47C16E772446}" sibTransId="{27C37D19-D4C2-4D94-A7FC-6D2A2865D4DF}"/>
    <dgm:cxn modelId="{33D36E5C-C5AF-4737-BEDC-615062236A37}" type="presOf" srcId="{48B57063-D13C-4392-A703-71FACFFE68ED}" destId="{F8D9C855-CF43-4D8D-A190-49DF44BFC6EC}" srcOrd="0" destOrd="0" presId="urn:microsoft.com/office/officeart/2005/8/layout/vList2"/>
    <dgm:cxn modelId="{B9DF7186-87DE-48A3-A88C-C3B7E4A3A806}" srcId="{571A5230-509B-4209-A5C4-AEEFE92BF416}" destId="{695B4948-6B73-4DC7-8339-58029ACCD998}" srcOrd="1" destOrd="0" parTransId="{D6C1F0F7-68A7-479A-B311-CC6AF376059B}" sibTransId="{6F62FC44-026D-47E3-83A2-C337EC13CCEA}"/>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C6E8F0CC-724A-402E-8E23-A8725C5C6ED9}" type="presOf" srcId="{FF904642-A3DA-46E8-85E0-FB3335391C50}" destId="{C4FE4702-80F0-4F51-B19B-1D77538D2A64}" srcOrd="0" destOrd="0" presId="urn:microsoft.com/office/officeart/2005/8/layout/vList2"/>
    <dgm:cxn modelId="{6B861523-279F-44EA-BEA7-AF543CBE4F62}" type="presOf" srcId="{571A5230-509B-4209-A5C4-AEEFE92BF416}" destId="{A1F8BB7D-4A66-4682-BCC2-1482DB2C5ED0}" srcOrd="0" destOrd="0" presId="urn:microsoft.com/office/officeart/2005/8/layout/vList2"/>
    <dgm:cxn modelId="{BC9D68C7-B273-4FFE-967A-BBE45525ED13}" type="presOf" srcId="{48BC7981-1F28-4EC0-9B43-1D888931D52C}" destId="{38A5FAFA-E8C8-401F-B58F-FE43D3954A35}" srcOrd="0" destOrd="0" presId="urn:microsoft.com/office/officeart/2005/8/layout/vList2"/>
    <dgm:cxn modelId="{4518DA39-4B80-4AB3-91A9-FCC52E6534CC}" type="presOf" srcId="{365B483F-AAB8-48D8-ADD5-BEF2E637C0A1}" destId="{3857F5C8-385B-41B6-AB80-3688ED0289C3}" srcOrd="0" destOrd="0" presId="urn:microsoft.com/office/officeart/2005/8/layout/vList2"/>
    <dgm:cxn modelId="{1FC9E714-E893-47D2-B85D-4C9F62F9902F}" type="presOf" srcId="{B576CB67-46CE-488C-9FA6-97FD5EE077E8}" destId="{EDA642D9-86E8-4867-B2B7-4C4D34B8863C}" srcOrd="0" destOrd="0" presId="urn:microsoft.com/office/officeart/2005/8/layout/vList2"/>
    <dgm:cxn modelId="{6083A8B5-52FB-4275-BFB9-25F1520FE471}" type="presOf" srcId="{E3384DD6-915C-4133-99B0-8ADBBA9B6EF2}" destId="{82E8F42D-E3CE-441A-B263-365C4A8E8211}" srcOrd="0" destOrd="0" presId="urn:microsoft.com/office/officeart/2005/8/layout/vList2"/>
    <dgm:cxn modelId="{811D4F1F-8C9B-489B-B493-BB58F95D27E9}" type="presOf" srcId="{695B4948-6B73-4DC7-8339-58029ACCD998}" destId="{E1751250-F07B-4FA7-851F-ABE2B45D3A97}"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C5D8B783-D385-4F89-A133-63D03F2C4868}" srcId="{571A5230-509B-4209-A5C4-AEEFE92BF416}" destId="{FF904642-A3DA-46E8-85E0-FB3335391C50}" srcOrd="6" destOrd="0" parTransId="{464C2F49-1A25-4A9A-87DD-1BCEDA25D114}" sibTransId="{85ADEC79-B6F5-4176-B11A-6AF47799ED75}"/>
    <dgm:cxn modelId="{7902F52A-E9D5-4470-B5FE-D63E813FF0A0}" type="presParOf" srcId="{A1F8BB7D-4A66-4682-BCC2-1482DB2C5ED0}" destId="{82E8F42D-E3CE-441A-B263-365C4A8E8211}" srcOrd="0" destOrd="0" presId="urn:microsoft.com/office/officeart/2005/8/layout/vList2"/>
    <dgm:cxn modelId="{E25897F7-EE7C-4603-A06F-E0F8B30DE20B}" type="presParOf" srcId="{A1F8BB7D-4A66-4682-BCC2-1482DB2C5ED0}" destId="{39A4A6FF-93CB-499F-BDAF-568F33C01DCB}" srcOrd="1" destOrd="0" presId="urn:microsoft.com/office/officeart/2005/8/layout/vList2"/>
    <dgm:cxn modelId="{B3ED8B55-A56B-447E-A540-E6963899F13E}" type="presParOf" srcId="{A1F8BB7D-4A66-4682-BCC2-1482DB2C5ED0}" destId="{E1751250-F07B-4FA7-851F-ABE2B45D3A97}" srcOrd="2" destOrd="0" presId="urn:microsoft.com/office/officeart/2005/8/layout/vList2"/>
    <dgm:cxn modelId="{4EF46D82-9991-4F88-9C56-E89D7BEB58C4}" type="presParOf" srcId="{A1F8BB7D-4A66-4682-BCC2-1482DB2C5ED0}" destId="{FBECBD6D-74FC-4B1E-9D11-3B88B6D7D8DF}" srcOrd="3" destOrd="0" presId="urn:microsoft.com/office/officeart/2005/8/layout/vList2"/>
    <dgm:cxn modelId="{202D3E3C-471E-4D83-B424-93E56D42CC1E}" type="presParOf" srcId="{A1F8BB7D-4A66-4682-BCC2-1482DB2C5ED0}" destId="{EDA642D9-86E8-4867-B2B7-4C4D34B8863C}" srcOrd="4" destOrd="0" presId="urn:microsoft.com/office/officeart/2005/8/layout/vList2"/>
    <dgm:cxn modelId="{99A9BE47-B086-47AE-8569-ADAEA58F3553}" type="presParOf" srcId="{A1F8BB7D-4A66-4682-BCC2-1482DB2C5ED0}" destId="{48AA51AA-5E4C-42DF-9EE4-9884C3D2D752}" srcOrd="5" destOrd="0" presId="urn:microsoft.com/office/officeart/2005/8/layout/vList2"/>
    <dgm:cxn modelId="{06461C72-35E5-4B9C-8E1D-99DA71005739}" type="presParOf" srcId="{A1F8BB7D-4A66-4682-BCC2-1482DB2C5ED0}" destId="{3857F5C8-385B-41B6-AB80-3688ED0289C3}" srcOrd="6" destOrd="0" presId="urn:microsoft.com/office/officeart/2005/8/layout/vList2"/>
    <dgm:cxn modelId="{CC342518-322B-4511-AA0B-5D40CE830ABE}" type="presParOf" srcId="{A1F8BB7D-4A66-4682-BCC2-1482DB2C5ED0}" destId="{69B12B0C-E6C0-4145-B619-F7A26C6470F3}" srcOrd="7" destOrd="0" presId="urn:microsoft.com/office/officeart/2005/8/layout/vList2"/>
    <dgm:cxn modelId="{381A5E06-5833-4536-B89E-97984958E1FB}" type="presParOf" srcId="{A1F8BB7D-4A66-4682-BCC2-1482DB2C5ED0}" destId="{38A5FAFA-E8C8-401F-B58F-FE43D3954A35}" srcOrd="8" destOrd="0" presId="urn:microsoft.com/office/officeart/2005/8/layout/vList2"/>
    <dgm:cxn modelId="{CEA7D6BE-6663-47D2-9053-9E111FFBE3CC}" type="presParOf" srcId="{A1F8BB7D-4A66-4682-BCC2-1482DB2C5ED0}" destId="{D9EDF5CF-7636-4CB1-ACC1-A68991E6BC7B}" srcOrd="9" destOrd="0" presId="urn:microsoft.com/office/officeart/2005/8/layout/vList2"/>
    <dgm:cxn modelId="{DD4C82DF-789A-4163-864E-6BF9D59583D9}" type="presParOf" srcId="{A1F8BB7D-4A66-4682-BCC2-1482DB2C5ED0}" destId="{F8D9C855-CF43-4D8D-A190-49DF44BFC6EC}" srcOrd="10" destOrd="0" presId="urn:microsoft.com/office/officeart/2005/8/layout/vList2"/>
    <dgm:cxn modelId="{7517DCFA-90FE-44DE-B78C-D96799BFD192}" type="presParOf" srcId="{A1F8BB7D-4A66-4682-BCC2-1482DB2C5ED0}" destId="{6E555EE3-BA4F-405A-86F5-D320FA076F05}" srcOrd="11" destOrd="0" presId="urn:microsoft.com/office/officeart/2005/8/layout/vList2"/>
    <dgm:cxn modelId="{5ED7A588-3156-47D7-9170-3C77369CD32A}"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36C7F63-1F96-4884-86DA-0B27093EF85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B2C26A1A-28CC-485D-BF67-58D97FA13230}">
      <dgm:prSet/>
      <dgm:spPr/>
      <dgm:t>
        <a:bodyPr/>
        <a:lstStyle/>
        <a:p>
          <a:pPr rtl="0"/>
          <a:r>
            <a:rPr lang="en-GB" smtClean="0"/>
            <a:t>Expectations of a professional</a:t>
          </a:r>
          <a:endParaRPr lang="en-GB"/>
        </a:p>
      </dgm:t>
    </dgm:pt>
    <dgm:pt modelId="{89D01332-3C22-4DE1-8627-AD53BFE15D0A}" type="parTrans" cxnId="{6C487F70-3134-4840-94C3-8B14AA550528}">
      <dgm:prSet/>
      <dgm:spPr/>
      <dgm:t>
        <a:bodyPr/>
        <a:lstStyle/>
        <a:p>
          <a:endParaRPr lang="en-GB"/>
        </a:p>
      </dgm:t>
    </dgm:pt>
    <dgm:pt modelId="{548F229B-68ED-4A76-81C1-2CD230723BEE}" type="sibTrans" cxnId="{6C487F70-3134-4840-94C3-8B14AA550528}">
      <dgm:prSet/>
      <dgm:spPr/>
      <dgm:t>
        <a:bodyPr/>
        <a:lstStyle/>
        <a:p>
          <a:endParaRPr lang="en-GB"/>
        </a:p>
      </dgm:t>
    </dgm:pt>
    <dgm:pt modelId="{5A716282-29DC-4A82-90EE-B527169903DD}">
      <dgm:prSet/>
      <dgm:spPr/>
      <dgm:t>
        <a:bodyPr/>
        <a:lstStyle/>
        <a:p>
          <a:pPr rtl="0"/>
          <a:r>
            <a:rPr lang="en-GB" smtClean="0"/>
            <a:t>Being trustworthy, ethical, up-to-date and competent</a:t>
          </a:r>
          <a:endParaRPr lang="en-GB"/>
        </a:p>
      </dgm:t>
    </dgm:pt>
    <dgm:pt modelId="{0368CA93-46CD-4DD0-B82D-49D233368FB8}" type="parTrans" cxnId="{D643AE8D-FE5F-4E84-B592-ECC09B3EA2ED}">
      <dgm:prSet/>
      <dgm:spPr/>
      <dgm:t>
        <a:bodyPr/>
        <a:lstStyle/>
        <a:p>
          <a:endParaRPr lang="en-GB"/>
        </a:p>
      </dgm:t>
    </dgm:pt>
    <dgm:pt modelId="{D7AFE612-C957-4217-994B-E0C01B0CC7B5}" type="sibTrans" cxnId="{D643AE8D-FE5F-4E84-B592-ECC09B3EA2ED}">
      <dgm:prSet/>
      <dgm:spPr/>
      <dgm:t>
        <a:bodyPr/>
        <a:lstStyle/>
        <a:p>
          <a:endParaRPr lang="en-GB"/>
        </a:p>
      </dgm:t>
    </dgm:pt>
    <dgm:pt modelId="{DEF62A8F-9F47-4DBB-BF87-29093EBDAACB}">
      <dgm:prSet/>
      <dgm:spPr/>
      <dgm:t>
        <a:bodyPr/>
        <a:lstStyle/>
        <a:p>
          <a:pPr rtl="0"/>
          <a:r>
            <a:rPr lang="en-GB" smtClean="0"/>
            <a:t>Adhering to a Code of Conduct</a:t>
          </a:r>
          <a:endParaRPr lang="en-GB"/>
        </a:p>
      </dgm:t>
    </dgm:pt>
    <dgm:pt modelId="{C9CBC899-1A6B-4CF8-8311-747E8FD4D558}" type="parTrans" cxnId="{3B316FC1-B746-417B-A64F-A62F323809FC}">
      <dgm:prSet/>
      <dgm:spPr/>
      <dgm:t>
        <a:bodyPr/>
        <a:lstStyle/>
        <a:p>
          <a:endParaRPr lang="en-GB"/>
        </a:p>
      </dgm:t>
    </dgm:pt>
    <dgm:pt modelId="{101126DD-6E6D-431E-8C80-59DDF063FA97}" type="sibTrans" cxnId="{3B316FC1-B746-417B-A64F-A62F323809FC}">
      <dgm:prSet/>
      <dgm:spPr/>
      <dgm:t>
        <a:bodyPr/>
        <a:lstStyle/>
        <a:p>
          <a:endParaRPr lang="en-GB"/>
        </a:p>
      </dgm:t>
    </dgm:pt>
    <dgm:pt modelId="{C52F64CE-4E14-4CB5-A193-340255A93C2F}">
      <dgm:prSet/>
      <dgm:spPr/>
      <dgm:t>
        <a:bodyPr/>
        <a:lstStyle/>
        <a:p>
          <a:pPr rtl="0"/>
          <a:r>
            <a:rPr lang="en-GB" smtClean="0"/>
            <a:t>Working in the public interest</a:t>
          </a:r>
          <a:endParaRPr lang="en-GB"/>
        </a:p>
      </dgm:t>
    </dgm:pt>
    <dgm:pt modelId="{7DE126FE-BFA7-4FE5-9722-07032669D9DB}" type="parTrans" cxnId="{7042ABC3-9B65-424C-A0CE-0F8C4DBF500E}">
      <dgm:prSet/>
      <dgm:spPr/>
      <dgm:t>
        <a:bodyPr/>
        <a:lstStyle/>
        <a:p>
          <a:endParaRPr lang="en-GB"/>
        </a:p>
      </dgm:t>
    </dgm:pt>
    <dgm:pt modelId="{CFEAF79C-F4C9-40E0-ACAC-E3A0678012FA}" type="sibTrans" cxnId="{7042ABC3-9B65-424C-A0CE-0F8C4DBF500E}">
      <dgm:prSet/>
      <dgm:spPr/>
      <dgm:t>
        <a:bodyPr/>
        <a:lstStyle/>
        <a:p>
          <a:endParaRPr lang="en-GB"/>
        </a:p>
      </dgm:t>
    </dgm:pt>
    <dgm:pt modelId="{B7841CB6-AF09-4495-93CC-7417F57A3E11}">
      <dgm:prSet/>
      <dgm:spPr/>
      <dgm:t>
        <a:bodyPr/>
        <a:lstStyle/>
        <a:p>
          <a:pPr rtl="0"/>
          <a:r>
            <a:rPr lang="en-GB" dirty="0" smtClean="0"/>
            <a:t>Obligations to employers/clients</a:t>
          </a:r>
          <a:endParaRPr lang="en-GB" dirty="0"/>
        </a:p>
      </dgm:t>
    </dgm:pt>
    <dgm:pt modelId="{751E8945-5B3C-41C5-835B-142AEE9A9A06}" type="parTrans" cxnId="{103A6770-0242-4DB3-B896-67D5EBC50A09}">
      <dgm:prSet/>
      <dgm:spPr/>
      <dgm:t>
        <a:bodyPr/>
        <a:lstStyle/>
        <a:p>
          <a:endParaRPr lang="en-GB"/>
        </a:p>
      </dgm:t>
    </dgm:pt>
    <dgm:pt modelId="{EE25FCFA-3EAB-421C-862C-8FF50777899B}" type="sibTrans" cxnId="{103A6770-0242-4DB3-B896-67D5EBC50A09}">
      <dgm:prSet/>
      <dgm:spPr/>
      <dgm:t>
        <a:bodyPr/>
        <a:lstStyle/>
        <a:p>
          <a:endParaRPr lang="en-GB"/>
        </a:p>
      </dgm:t>
    </dgm:pt>
    <dgm:pt modelId="{DF5CEE0F-26CC-4C17-973C-8238B5F63736}">
      <dgm:prSet/>
      <dgm:spPr/>
      <dgm:t>
        <a:bodyPr/>
        <a:lstStyle/>
        <a:p>
          <a:pPr rtl="0"/>
          <a:r>
            <a:rPr lang="en-GB" dirty="0" smtClean="0"/>
            <a:t>Professional competence &amp; integrity</a:t>
          </a:r>
          <a:endParaRPr lang="en-GB" dirty="0"/>
        </a:p>
      </dgm:t>
    </dgm:pt>
    <dgm:pt modelId="{26AA7160-0843-47C0-95AE-78997BCC04F4}" type="parTrans" cxnId="{8EA737FA-98FB-4A80-ABBB-83AD6D7FE3C4}">
      <dgm:prSet/>
      <dgm:spPr/>
      <dgm:t>
        <a:bodyPr/>
        <a:lstStyle/>
        <a:p>
          <a:endParaRPr lang="en-GB"/>
        </a:p>
      </dgm:t>
    </dgm:pt>
    <dgm:pt modelId="{6101D2D9-AC4A-49F3-B2F7-7C4673C7CC85}" type="sibTrans" cxnId="{8EA737FA-98FB-4A80-ABBB-83AD6D7FE3C4}">
      <dgm:prSet/>
      <dgm:spPr/>
      <dgm:t>
        <a:bodyPr/>
        <a:lstStyle/>
        <a:p>
          <a:endParaRPr lang="en-GB"/>
        </a:p>
      </dgm:t>
    </dgm:pt>
    <dgm:pt modelId="{AE8E0FF2-F673-4760-99AA-D6B2BA5C2F41}">
      <dgm:prSet/>
      <dgm:spPr/>
      <dgm:t>
        <a:bodyPr/>
        <a:lstStyle/>
        <a:p>
          <a:pPr rtl="0"/>
          <a:r>
            <a:rPr lang="en-GB" dirty="0" smtClean="0"/>
            <a:t>Model of ‘Professionalism in Science’ developed by the Science Council</a:t>
          </a:r>
          <a:endParaRPr lang="en-GB" dirty="0"/>
        </a:p>
      </dgm:t>
    </dgm:pt>
    <dgm:pt modelId="{982BB68E-40BD-4A37-9ECD-5C7DDD54C4F5}" type="parTrans" cxnId="{9E9C1637-E592-4CBA-985D-522A96938AA5}">
      <dgm:prSet/>
      <dgm:spPr/>
      <dgm:t>
        <a:bodyPr/>
        <a:lstStyle/>
        <a:p>
          <a:endParaRPr lang="en-GB"/>
        </a:p>
      </dgm:t>
    </dgm:pt>
    <dgm:pt modelId="{084F0577-4E18-4664-B67A-094C0A8145A4}" type="sibTrans" cxnId="{9E9C1637-E592-4CBA-985D-522A96938AA5}">
      <dgm:prSet/>
      <dgm:spPr/>
      <dgm:t>
        <a:bodyPr/>
        <a:lstStyle/>
        <a:p>
          <a:endParaRPr lang="en-GB"/>
        </a:p>
      </dgm:t>
    </dgm:pt>
    <dgm:pt modelId="{F6A64DFE-ACF4-4CFA-9D2C-418BA7CDB36A}">
      <dgm:prSet/>
      <dgm:spPr/>
      <dgm:t>
        <a:bodyPr/>
        <a:lstStyle/>
        <a:p>
          <a:pPr rtl="0"/>
          <a:r>
            <a:rPr lang="en-GB" smtClean="0"/>
            <a:t>Technical competence</a:t>
          </a:r>
          <a:endParaRPr lang="en-GB"/>
        </a:p>
      </dgm:t>
    </dgm:pt>
    <dgm:pt modelId="{E811B06F-B4CD-460B-9CFF-5786B3FE98DD}" type="parTrans" cxnId="{2F4BBE3D-C996-4ADB-A404-3D04D3EF94CC}">
      <dgm:prSet/>
      <dgm:spPr/>
      <dgm:t>
        <a:bodyPr/>
        <a:lstStyle/>
        <a:p>
          <a:endParaRPr lang="en-GB"/>
        </a:p>
      </dgm:t>
    </dgm:pt>
    <dgm:pt modelId="{CD77EA01-B979-4515-84D9-980CA5F574F6}" type="sibTrans" cxnId="{2F4BBE3D-C996-4ADB-A404-3D04D3EF94CC}">
      <dgm:prSet/>
      <dgm:spPr/>
      <dgm:t>
        <a:bodyPr/>
        <a:lstStyle/>
        <a:p>
          <a:endParaRPr lang="en-GB"/>
        </a:p>
      </dgm:t>
    </dgm:pt>
    <dgm:pt modelId="{2B525B71-A2DF-4F8E-A3AF-025EAC1E4D8D}">
      <dgm:prSet/>
      <dgm:spPr/>
      <dgm:t>
        <a:bodyPr/>
        <a:lstStyle/>
        <a:p>
          <a:pPr rtl="0"/>
          <a:r>
            <a:rPr lang="en-GB" smtClean="0"/>
            <a:t>Ethical competence</a:t>
          </a:r>
          <a:endParaRPr lang="en-GB"/>
        </a:p>
      </dgm:t>
    </dgm:pt>
    <dgm:pt modelId="{73409DDC-A93E-4AF8-A1A9-80FE1B3A7081}" type="parTrans" cxnId="{4CF8DABB-C057-4C09-82BE-A26B37BD79AA}">
      <dgm:prSet/>
      <dgm:spPr/>
      <dgm:t>
        <a:bodyPr/>
        <a:lstStyle/>
        <a:p>
          <a:endParaRPr lang="en-GB"/>
        </a:p>
      </dgm:t>
    </dgm:pt>
    <dgm:pt modelId="{AAB1F730-DC4E-4B3C-B001-BB15A5665ED5}" type="sibTrans" cxnId="{4CF8DABB-C057-4C09-82BE-A26B37BD79AA}">
      <dgm:prSet/>
      <dgm:spPr/>
      <dgm:t>
        <a:bodyPr/>
        <a:lstStyle/>
        <a:p>
          <a:endParaRPr lang="en-GB"/>
        </a:p>
      </dgm:t>
    </dgm:pt>
    <dgm:pt modelId="{793DF557-BEC6-4954-AD1D-85C5CD58C049}">
      <dgm:prSet/>
      <dgm:spPr/>
      <dgm:t>
        <a:bodyPr/>
        <a:lstStyle/>
        <a:p>
          <a:pPr rtl="0"/>
          <a:r>
            <a:rPr lang="en-GB" dirty="0" smtClean="0"/>
            <a:t>Engagement in CPD and reflective practice</a:t>
          </a:r>
          <a:endParaRPr lang="en-GB" dirty="0"/>
        </a:p>
      </dgm:t>
    </dgm:pt>
    <dgm:pt modelId="{4B5374A9-3D2B-4870-800F-614A17B1539C}" type="parTrans" cxnId="{AD20A3F3-397F-47D5-A30E-C5F488299FF2}">
      <dgm:prSet/>
      <dgm:spPr/>
      <dgm:t>
        <a:bodyPr/>
        <a:lstStyle/>
        <a:p>
          <a:endParaRPr lang="en-GB"/>
        </a:p>
      </dgm:t>
    </dgm:pt>
    <dgm:pt modelId="{C2BC920C-5075-4AC2-A588-B6AF4C950EAB}" type="sibTrans" cxnId="{AD20A3F3-397F-47D5-A30E-C5F488299FF2}">
      <dgm:prSet/>
      <dgm:spPr/>
      <dgm:t>
        <a:bodyPr/>
        <a:lstStyle/>
        <a:p>
          <a:endParaRPr lang="en-GB"/>
        </a:p>
      </dgm:t>
    </dgm:pt>
    <dgm:pt modelId="{F8C97E1D-951C-4C84-9B61-B256185E540B}">
      <dgm:prSet/>
      <dgm:spPr/>
      <dgm:t>
        <a:bodyPr/>
        <a:lstStyle/>
        <a:p>
          <a:pPr rtl="0"/>
          <a:r>
            <a:rPr lang="en-GB" dirty="0" smtClean="0"/>
            <a:t>Obligations to the profession and the Professional Body</a:t>
          </a:r>
          <a:endParaRPr lang="en-GB" dirty="0"/>
        </a:p>
      </dgm:t>
    </dgm:pt>
    <dgm:pt modelId="{219C4DEA-5470-4378-BA0F-FCC6958E9292}" type="parTrans" cxnId="{9E47A7F3-1A3F-4F9B-A3BB-A0A17A2239D0}">
      <dgm:prSet/>
      <dgm:spPr/>
      <dgm:t>
        <a:bodyPr/>
        <a:lstStyle/>
        <a:p>
          <a:endParaRPr lang="en-GB"/>
        </a:p>
      </dgm:t>
    </dgm:pt>
    <dgm:pt modelId="{CA61DC81-77D2-46FE-9E55-4280BF060B33}" type="sibTrans" cxnId="{9E47A7F3-1A3F-4F9B-A3BB-A0A17A2239D0}">
      <dgm:prSet/>
      <dgm:spPr/>
      <dgm:t>
        <a:bodyPr/>
        <a:lstStyle/>
        <a:p>
          <a:endParaRPr lang="en-GB"/>
        </a:p>
      </dgm:t>
    </dgm:pt>
    <dgm:pt modelId="{DD4C401C-28AF-4505-A9F3-9ACDF60CEAC1}" type="pres">
      <dgm:prSet presAssocID="{336C7F63-1F96-4884-86DA-0B27093EF85D}" presName="Name0" presStyleCnt="0">
        <dgm:presLayoutVars>
          <dgm:dir/>
          <dgm:animLvl val="lvl"/>
          <dgm:resizeHandles val="exact"/>
        </dgm:presLayoutVars>
      </dgm:prSet>
      <dgm:spPr/>
      <dgm:t>
        <a:bodyPr/>
        <a:lstStyle/>
        <a:p>
          <a:endParaRPr lang="en-GB"/>
        </a:p>
      </dgm:t>
    </dgm:pt>
    <dgm:pt modelId="{EF81658B-AFEF-4787-93BE-11559F93A756}" type="pres">
      <dgm:prSet presAssocID="{B2C26A1A-28CC-485D-BF67-58D97FA13230}" presName="linNode" presStyleCnt="0"/>
      <dgm:spPr/>
    </dgm:pt>
    <dgm:pt modelId="{E8501214-EE2A-45C9-BC9C-596EFA8EE345}" type="pres">
      <dgm:prSet presAssocID="{B2C26A1A-28CC-485D-BF67-58D97FA13230}" presName="parentText" presStyleLbl="node1" presStyleIdx="0" presStyleCnt="3">
        <dgm:presLayoutVars>
          <dgm:chMax val="1"/>
          <dgm:bulletEnabled val="1"/>
        </dgm:presLayoutVars>
      </dgm:prSet>
      <dgm:spPr/>
      <dgm:t>
        <a:bodyPr/>
        <a:lstStyle/>
        <a:p>
          <a:endParaRPr lang="en-GB"/>
        </a:p>
      </dgm:t>
    </dgm:pt>
    <dgm:pt modelId="{7FE84C5F-016D-4364-A2E7-5A84F892AD86}" type="pres">
      <dgm:prSet presAssocID="{B2C26A1A-28CC-485D-BF67-58D97FA13230}" presName="descendantText" presStyleLbl="alignAccFollowNode1" presStyleIdx="0" presStyleCnt="3">
        <dgm:presLayoutVars>
          <dgm:bulletEnabled val="1"/>
        </dgm:presLayoutVars>
      </dgm:prSet>
      <dgm:spPr/>
      <dgm:t>
        <a:bodyPr/>
        <a:lstStyle/>
        <a:p>
          <a:endParaRPr lang="en-GB"/>
        </a:p>
      </dgm:t>
    </dgm:pt>
    <dgm:pt modelId="{6A36969E-0DAA-420D-9590-197A6E3AE9AF}" type="pres">
      <dgm:prSet presAssocID="{548F229B-68ED-4A76-81C1-2CD230723BEE}" presName="sp" presStyleCnt="0"/>
      <dgm:spPr/>
    </dgm:pt>
    <dgm:pt modelId="{C11ABB86-711C-4434-B8BC-C13FBAD8138A}" type="pres">
      <dgm:prSet presAssocID="{DEF62A8F-9F47-4DBB-BF87-29093EBDAACB}" presName="linNode" presStyleCnt="0"/>
      <dgm:spPr/>
    </dgm:pt>
    <dgm:pt modelId="{4B5C41EA-6E9D-4B76-9AF6-4BF365E65E15}" type="pres">
      <dgm:prSet presAssocID="{DEF62A8F-9F47-4DBB-BF87-29093EBDAACB}" presName="parentText" presStyleLbl="node1" presStyleIdx="1" presStyleCnt="3">
        <dgm:presLayoutVars>
          <dgm:chMax val="1"/>
          <dgm:bulletEnabled val="1"/>
        </dgm:presLayoutVars>
      </dgm:prSet>
      <dgm:spPr/>
      <dgm:t>
        <a:bodyPr/>
        <a:lstStyle/>
        <a:p>
          <a:endParaRPr lang="en-GB"/>
        </a:p>
      </dgm:t>
    </dgm:pt>
    <dgm:pt modelId="{B4B70A07-930C-4E66-832B-B8A5A7E1EB49}" type="pres">
      <dgm:prSet presAssocID="{DEF62A8F-9F47-4DBB-BF87-29093EBDAACB}" presName="descendantText" presStyleLbl="alignAccFollowNode1" presStyleIdx="1" presStyleCnt="3">
        <dgm:presLayoutVars>
          <dgm:bulletEnabled val="1"/>
        </dgm:presLayoutVars>
      </dgm:prSet>
      <dgm:spPr/>
      <dgm:t>
        <a:bodyPr/>
        <a:lstStyle/>
        <a:p>
          <a:endParaRPr lang="en-GB"/>
        </a:p>
      </dgm:t>
    </dgm:pt>
    <dgm:pt modelId="{2C043177-348E-4AED-8021-709CE8B5D467}" type="pres">
      <dgm:prSet presAssocID="{101126DD-6E6D-431E-8C80-59DDF063FA97}" presName="sp" presStyleCnt="0"/>
      <dgm:spPr/>
    </dgm:pt>
    <dgm:pt modelId="{66E26377-C7B5-40D2-A448-7BE3E50A06CC}" type="pres">
      <dgm:prSet presAssocID="{AE8E0FF2-F673-4760-99AA-D6B2BA5C2F41}" presName="linNode" presStyleCnt="0"/>
      <dgm:spPr/>
    </dgm:pt>
    <dgm:pt modelId="{22221F83-0B06-4AD5-950D-2DA451AC12EE}" type="pres">
      <dgm:prSet presAssocID="{AE8E0FF2-F673-4760-99AA-D6B2BA5C2F41}" presName="parentText" presStyleLbl="node1" presStyleIdx="2" presStyleCnt="3">
        <dgm:presLayoutVars>
          <dgm:chMax val="1"/>
          <dgm:bulletEnabled val="1"/>
        </dgm:presLayoutVars>
      </dgm:prSet>
      <dgm:spPr/>
      <dgm:t>
        <a:bodyPr/>
        <a:lstStyle/>
        <a:p>
          <a:endParaRPr lang="en-GB"/>
        </a:p>
      </dgm:t>
    </dgm:pt>
    <dgm:pt modelId="{C2C987CE-8FD4-4F37-A0D3-36A98FCF8ED6}" type="pres">
      <dgm:prSet presAssocID="{AE8E0FF2-F673-4760-99AA-D6B2BA5C2F41}" presName="descendantText" presStyleLbl="alignAccFollowNode1" presStyleIdx="2" presStyleCnt="3">
        <dgm:presLayoutVars>
          <dgm:bulletEnabled val="1"/>
        </dgm:presLayoutVars>
      </dgm:prSet>
      <dgm:spPr/>
      <dgm:t>
        <a:bodyPr/>
        <a:lstStyle/>
        <a:p>
          <a:endParaRPr lang="en-GB"/>
        </a:p>
      </dgm:t>
    </dgm:pt>
  </dgm:ptLst>
  <dgm:cxnLst>
    <dgm:cxn modelId="{B4DC2F34-9C2D-4C6F-B2B0-8D768D3F54F7}" type="presOf" srcId="{DEF62A8F-9F47-4DBB-BF87-29093EBDAACB}" destId="{4B5C41EA-6E9D-4B76-9AF6-4BF365E65E15}" srcOrd="0" destOrd="0" presId="urn:microsoft.com/office/officeart/2005/8/layout/vList5"/>
    <dgm:cxn modelId="{9E47A7F3-1A3F-4F9B-A3BB-A0A17A2239D0}" srcId="{DEF62A8F-9F47-4DBB-BF87-29093EBDAACB}" destId="{F8C97E1D-951C-4C84-9B61-B256185E540B}" srcOrd="2" destOrd="0" parTransId="{219C4DEA-5470-4378-BA0F-FCC6958E9292}" sibTransId="{CA61DC81-77D2-46FE-9E55-4280BF060B33}"/>
    <dgm:cxn modelId="{4CF8DABB-C057-4C09-82BE-A26B37BD79AA}" srcId="{AE8E0FF2-F673-4760-99AA-D6B2BA5C2F41}" destId="{2B525B71-A2DF-4F8E-A3AF-025EAC1E4D8D}" srcOrd="1" destOrd="0" parTransId="{73409DDC-A93E-4AF8-A1A9-80FE1B3A7081}" sibTransId="{AAB1F730-DC4E-4B3C-B001-BB15A5665ED5}"/>
    <dgm:cxn modelId="{0E54F05B-8197-44C3-86B2-DDABCC095BC0}" type="presOf" srcId="{F6A64DFE-ACF4-4CFA-9D2C-418BA7CDB36A}" destId="{C2C987CE-8FD4-4F37-A0D3-36A98FCF8ED6}" srcOrd="0" destOrd="0" presId="urn:microsoft.com/office/officeart/2005/8/layout/vList5"/>
    <dgm:cxn modelId="{5C01CE7A-069C-4545-AD9E-C446FFFCD4DB}" type="presOf" srcId="{F8C97E1D-951C-4C84-9B61-B256185E540B}" destId="{B4B70A07-930C-4E66-832B-B8A5A7E1EB49}" srcOrd="0" destOrd="2" presId="urn:microsoft.com/office/officeart/2005/8/layout/vList5"/>
    <dgm:cxn modelId="{103A6770-0242-4DB3-B896-67D5EBC50A09}" srcId="{DEF62A8F-9F47-4DBB-BF87-29093EBDAACB}" destId="{B7841CB6-AF09-4495-93CC-7417F57A3E11}" srcOrd="1" destOrd="0" parTransId="{751E8945-5B3C-41C5-835B-142AEE9A9A06}" sibTransId="{EE25FCFA-3EAB-421C-862C-8FF50777899B}"/>
    <dgm:cxn modelId="{6C487F70-3134-4840-94C3-8B14AA550528}" srcId="{336C7F63-1F96-4884-86DA-0B27093EF85D}" destId="{B2C26A1A-28CC-485D-BF67-58D97FA13230}" srcOrd="0" destOrd="0" parTransId="{89D01332-3C22-4DE1-8627-AD53BFE15D0A}" sibTransId="{548F229B-68ED-4A76-81C1-2CD230723BEE}"/>
    <dgm:cxn modelId="{4B2EC7B7-A9EA-4A02-8C07-35ED00913C30}" type="presOf" srcId="{793DF557-BEC6-4954-AD1D-85C5CD58C049}" destId="{C2C987CE-8FD4-4F37-A0D3-36A98FCF8ED6}" srcOrd="0" destOrd="2" presId="urn:microsoft.com/office/officeart/2005/8/layout/vList5"/>
    <dgm:cxn modelId="{8EA737FA-98FB-4A80-ABBB-83AD6D7FE3C4}" srcId="{DEF62A8F-9F47-4DBB-BF87-29093EBDAACB}" destId="{DF5CEE0F-26CC-4C17-973C-8238B5F63736}" srcOrd="3" destOrd="0" parTransId="{26AA7160-0843-47C0-95AE-78997BCC04F4}" sibTransId="{6101D2D9-AC4A-49F3-B2F7-7C4673C7CC85}"/>
    <dgm:cxn modelId="{9E9C1637-E592-4CBA-985D-522A96938AA5}" srcId="{336C7F63-1F96-4884-86DA-0B27093EF85D}" destId="{AE8E0FF2-F673-4760-99AA-D6B2BA5C2F41}" srcOrd="2" destOrd="0" parTransId="{982BB68E-40BD-4A37-9ECD-5C7DDD54C4F5}" sibTransId="{084F0577-4E18-4664-B67A-094C0A8145A4}"/>
    <dgm:cxn modelId="{2C6B3D95-6EB5-40EC-8D80-64BE22DEFF2D}" type="presOf" srcId="{C52F64CE-4E14-4CB5-A193-340255A93C2F}" destId="{B4B70A07-930C-4E66-832B-B8A5A7E1EB49}" srcOrd="0" destOrd="0" presId="urn:microsoft.com/office/officeart/2005/8/layout/vList5"/>
    <dgm:cxn modelId="{5691AE01-627B-4230-BF0A-B8C96C2FDA90}" type="presOf" srcId="{AE8E0FF2-F673-4760-99AA-D6B2BA5C2F41}" destId="{22221F83-0B06-4AD5-950D-2DA451AC12EE}" srcOrd="0" destOrd="0" presId="urn:microsoft.com/office/officeart/2005/8/layout/vList5"/>
    <dgm:cxn modelId="{A0C40B98-7B9A-4E43-9359-941B07533E4C}" type="presOf" srcId="{B2C26A1A-28CC-485D-BF67-58D97FA13230}" destId="{E8501214-EE2A-45C9-BC9C-596EFA8EE345}" srcOrd="0" destOrd="0" presId="urn:microsoft.com/office/officeart/2005/8/layout/vList5"/>
    <dgm:cxn modelId="{53391B54-8A78-4033-A7CA-D1E45A331D3A}" type="presOf" srcId="{336C7F63-1F96-4884-86DA-0B27093EF85D}" destId="{DD4C401C-28AF-4505-A9F3-9ACDF60CEAC1}" srcOrd="0" destOrd="0" presId="urn:microsoft.com/office/officeart/2005/8/layout/vList5"/>
    <dgm:cxn modelId="{D643AE8D-FE5F-4E84-B592-ECC09B3EA2ED}" srcId="{B2C26A1A-28CC-485D-BF67-58D97FA13230}" destId="{5A716282-29DC-4A82-90EE-B527169903DD}" srcOrd="0" destOrd="0" parTransId="{0368CA93-46CD-4DD0-B82D-49D233368FB8}" sibTransId="{D7AFE612-C957-4217-994B-E0C01B0CC7B5}"/>
    <dgm:cxn modelId="{709A86BC-1374-4AD9-BA04-C57D84FAC73D}" type="presOf" srcId="{5A716282-29DC-4A82-90EE-B527169903DD}" destId="{7FE84C5F-016D-4364-A2E7-5A84F892AD86}" srcOrd="0" destOrd="0" presId="urn:microsoft.com/office/officeart/2005/8/layout/vList5"/>
    <dgm:cxn modelId="{3BD7DA7D-038D-4F5F-A832-BE285ECBEF02}" type="presOf" srcId="{B7841CB6-AF09-4495-93CC-7417F57A3E11}" destId="{B4B70A07-930C-4E66-832B-B8A5A7E1EB49}" srcOrd="0" destOrd="1" presId="urn:microsoft.com/office/officeart/2005/8/layout/vList5"/>
    <dgm:cxn modelId="{2F4BBE3D-C996-4ADB-A404-3D04D3EF94CC}" srcId="{AE8E0FF2-F673-4760-99AA-D6B2BA5C2F41}" destId="{F6A64DFE-ACF4-4CFA-9D2C-418BA7CDB36A}" srcOrd="0" destOrd="0" parTransId="{E811B06F-B4CD-460B-9CFF-5786B3FE98DD}" sibTransId="{CD77EA01-B979-4515-84D9-980CA5F574F6}"/>
    <dgm:cxn modelId="{253DF899-84AA-4F45-853E-1A447554CAC5}" type="presOf" srcId="{2B525B71-A2DF-4F8E-A3AF-025EAC1E4D8D}" destId="{C2C987CE-8FD4-4F37-A0D3-36A98FCF8ED6}" srcOrd="0" destOrd="1" presId="urn:microsoft.com/office/officeart/2005/8/layout/vList5"/>
    <dgm:cxn modelId="{8A8F3012-15F2-4846-B5C4-C2FA0057102D}" type="presOf" srcId="{DF5CEE0F-26CC-4C17-973C-8238B5F63736}" destId="{B4B70A07-930C-4E66-832B-B8A5A7E1EB49}" srcOrd="0" destOrd="3" presId="urn:microsoft.com/office/officeart/2005/8/layout/vList5"/>
    <dgm:cxn modelId="{AD20A3F3-397F-47D5-A30E-C5F488299FF2}" srcId="{AE8E0FF2-F673-4760-99AA-D6B2BA5C2F41}" destId="{793DF557-BEC6-4954-AD1D-85C5CD58C049}" srcOrd="2" destOrd="0" parTransId="{4B5374A9-3D2B-4870-800F-614A17B1539C}" sibTransId="{C2BC920C-5075-4AC2-A588-B6AF4C950EAB}"/>
    <dgm:cxn modelId="{7042ABC3-9B65-424C-A0CE-0F8C4DBF500E}" srcId="{DEF62A8F-9F47-4DBB-BF87-29093EBDAACB}" destId="{C52F64CE-4E14-4CB5-A193-340255A93C2F}" srcOrd="0" destOrd="0" parTransId="{7DE126FE-BFA7-4FE5-9722-07032669D9DB}" sibTransId="{CFEAF79C-F4C9-40E0-ACAC-E3A0678012FA}"/>
    <dgm:cxn modelId="{3B316FC1-B746-417B-A64F-A62F323809FC}" srcId="{336C7F63-1F96-4884-86DA-0B27093EF85D}" destId="{DEF62A8F-9F47-4DBB-BF87-29093EBDAACB}" srcOrd="1" destOrd="0" parTransId="{C9CBC899-1A6B-4CF8-8311-747E8FD4D558}" sibTransId="{101126DD-6E6D-431E-8C80-59DDF063FA97}"/>
    <dgm:cxn modelId="{963935A3-38DE-43B6-99F3-242C35B63CFE}" type="presParOf" srcId="{DD4C401C-28AF-4505-A9F3-9ACDF60CEAC1}" destId="{EF81658B-AFEF-4787-93BE-11559F93A756}" srcOrd="0" destOrd="0" presId="urn:microsoft.com/office/officeart/2005/8/layout/vList5"/>
    <dgm:cxn modelId="{DD6C32ED-0EFA-44D2-A3EC-14C12E2544BA}" type="presParOf" srcId="{EF81658B-AFEF-4787-93BE-11559F93A756}" destId="{E8501214-EE2A-45C9-BC9C-596EFA8EE345}" srcOrd="0" destOrd="0" presId="urn:microsoft.com/office/officeart/2005/8/layout/vList5"/>
    <dgm:cxn modelId="{6FDF11BB-D28F-4F90-81CF-8D90980286F4}" type="presParOf" srcId="{EF81658B-AFEF-4787-93BE-11559F93A756}" destId="{7FE84C5F-016D-4364-A2E7-5A84F892AD86}" srcOrd="1" destOrd="0" presId="urn:microsoft.com/office/officeart/2005/8/layout/vList5"/>
    <dgm:cxn modelId="{57A5B1FE-E1C3-42D4-9114-633D13E0A95F}" type="presParOf" srcId="{DD4C401C-28AF-4505-A9F3-9ACDF60CEAC1}" destId="{6A36969E-0DAA-420D-9590-197A6E3AE9AF}" srcOrd="1" destOrd="0" presId="urn:microsoft.com/office/officeart/2005/8/layout/vList5"/>
    <dgm:cxn modelId="{3E46CE89-159D-488E-887A-4EA6AF7C3B00}" type="presParOf" srcId="{DD4C401C-28AF-4505-A9F3-9ACDF60CEAC1}" destId="{C11ABB86-711C-4434-B8BC-C13FBAD8138A}" srcOrd="2" destOrd="0" presId="urn:microsoft.com/office/officeart/2005/8/layout/vList5"/>
    <dgm:cxn modelId="{6244479F-4D42-4B4E-9D40-0A855C4046D9}" type="presParOf" srcId="{C11ABB86-711C-4434-B8BC-C13FBAD8138A}" destId="{4B5C41EA-6E9D-4B76-9AF6-4BF365E65E15}" srcOrd="0" destOrd="0" presId="urn:microsoft.com/office/officeart/2005/8/layout/vList5"/>
    <dgm:cxn modelId="{2096B8FC-5BF9-422F-8737-CBB1629144C8}" type="presParOf" srcId="{C11ABB86-711C-4434-B8BC-C13FBAD8138A}" destId="{B4B70A07-930C-4E66-832B-B8A5A7E1EB49}" srcOrd="1" destOrd="0" presId="urn:microsoft.com/office/officeart/2005/8/layout/vList5"/>
    <dgm:cxn modelId="{0A34EC65-64AC-4D9C-A5DA-380897477874}" type="presParOf" srcId="{DD4C401C-28AF-4505-A9F3-9ACDF60CEAC1}" destId="{2C043177-348E-4AED-8021-709CE8B5D467}" srcOrd="3" destOrd="0" presId="urn:microsoft.com/office/officeart/2005/8/layout/vList5"/>
    <dgm:cxn modelId="{1FBAABF0-7E8F-450A-8F86-73F915AB7CD9}" type="presParOf" srcId="{DD4C401C-28AF-4505-A9F3-9ACDF60CEAC1}" destId="{66E26377-C7B5-40D2-A448-7BE3E50A06CC}" srcOrd="4" destOrd="0" presId="urn:microsoft.com/office/officeart/2005/8/layout/vList5"/>
    <dgm:cxn modelId="{FCB8E671-0E5C-43EE-B13B-D18336D3BD8B}" type="presParOf" srcId="{66E26377-C7B5-40D2-A448-7BE3E50A06CC}" destId="{22221F83-0B06-4AD5-950D-2DA451AC12EE}" srcOrd="0" destOrd="0" presId="urn:microsoft.com/office/officeart/2005/8/layout/vList5"/>
    <dgm:cxn modelId="{46970C61-148E-4EFB-BE7C-ED382DC6781F}" type="presParOf" srcId="{66E26377-C7B5-40D2-A448-7BE3E50A06CC}" destId="{C2C987CE-8FD4-4F37-A0D3-36A98FCF8ED6}"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257E268C-D294-49F4-8B1F-6994D08C0EEA}" type="doc">
      <dgm:prSet loTypeId="urn:microsoft.com/office/officeart/2005/8/layout/pyramid2" loCatId="pyramid" qsTypeId="urn:microsoft.com/office/officeart/2005/8/quickstyle/simple1" qsCatId="simple" csTypeId="urn:microsoft.com/office/officeart/2005/8/colors/accent1_2" csCatId="accent1" phldr="1"/>
      <dgm:spPr/>
    </dgm:pt>
    <dgm:pt modelId="{B5EE4EDF-94E8-4105-8F17-CA7A6449A161}">
      <dgm:prSet phldrT="[Text]" custT="1"/>
      <dgm:spPr/>
      <dgm:t>
        <a:bodyPr/>
        <a:lstStyle/>
        <a:p>
          <a:r>
            <a:rPr lang="en-GB" sz="1800" b="1" dirty="0" smtClean="0"/>
            <a:t>Processes</a:t>
          </a:r>
          <a:r>
            <a:rPr lang="en-GB" sz="1400" dirty="0" smtClean="0"/>
            <a:t>                                (people, tasks, problems, decisions)</a:t>
          </a:r>
          <a:endParaRPr lang="en-GB" sz="1400" dirty="0"/>
        </a:p>
      </dgm:t>
    </dgm:pt>
    <dgm:pt modelId="{197BDB1F-650C-44A7-A82A-959F1341CE9A}" type="parTrans" cxnId="{FFDD84D6-D38B-423B-B36C-E2F5408BF013}">
      <dgm:prSet/>
      <dgm:spPr/>
      <dgm:t>
        <a:bodyPr/>
        <a:lstStyle/>
        <a:p>
          <a:endParaRPr lang="en-GB"/>
        </a:p>
      </dgm:t>
    </dgm:pt>
    <dgm:pt modelId="{6D704177-3198-482D-B4F5-B3E06A90323B}" type="sibTrans" cxnId="{FFDD84D6-D38B-423B-B36C-E2F5408BF013}">
      <dgm:prSet/>
      <dgm:spPr/>
      <dgm:t>
        <a:bodyPr/>
        <a:lstStyle/>
        <a:p>
          <a:endParaRPr lang="en-GB"/>
        </a:p>
      </dgm:t>
    </dgm:pt>
    <dgm:pt modelId="{90209DE0-CB77-494B-A449-776460DF40F4}">
      <dgm:prSet phldrT="[Text]" custT="1"/>
      <dgm:spPr/>
      <dgm:t>
        <a:bodyPr/>
        <a:lstStyle/>
        <a:p>
          <a:r>
            <a:rPr lang="en-GB" sz="1800" b="1" dirty="0" smtClean="0"/>
            <a:t>Interpersonal skills </a:t>
          </a:r>
          <a:r>
            <a:rPr lang="en-GB" sz="1400" dirty="0" smtClean="0"/>
            <a:t>(consultancy, influencing, negotiating, teamwork, leadership, mentoring)</a:t>
          </a:r>
          <a:endParaRPr lang="en-GB" sz="1400" dirty="0"/>
        </a:p>
      </dgm:t>
    </dgm:pt>
    <dgm:pt modelId="{5D6B3995-8B6B-49F5-A0D1-600A4F50D580}" type="parTrans" cxnId="{F55FA119-E9BF-4A6C-A8D5-4049F3BB63C5}">
      <dgm:prSet/>
      <dgm:spPr/>
      <dgm:t>
        <a:bodyPr/>
        <a:lstStyle/>
        <a:p>
          <a:endParaRPr lang="en-GB"/>
        </a:p>
      </dgm:t>
    </dgm:pt>
    <dgm:pt modelId="{75BF0929-8A8F-44A5-8063-64DD2EF445C1}" type="sibTrans" cxnId="{F55FA119-E9BF-4A6C-A8D5-4049F3BB63C5}">
      <dgm:prSet/>
      <dgm:spPr/>
      <dgm:t>
        <a:bodyPr/>
        <a:lstStyle/>
        <a:p>
          <a:endParaRPr lang="en-GB"/>
        </a:p>
      </dgm:t>
    </dgm:pt>
    <dgm:pt modelId="{3CE72649-D15F-4515-BAA5-E89F2494EE88}">
      <dgm:prSet phldrT="[Text]" custT="1"/>
      <dgm:spPr/>
      <dgm:t>
        <a:bodyPr/>
        <a:lstStyle/>
        <a:p>
          <a:r>
            <a:rPr lang="en-GB" sz="1800" b="1" dirty="0" smtClean="0"/>
            <a:t>Knowledge of context </a:t>
          </a:r>
          <a:r>
            <a:rPr lang="en-GB" sz="1400" dirty="0" smtClean="0"/>
            <a:t>(scientific, social, business setting; legal, regulatory, standards framework)</a:t>
          </a:r>
          <a:endParaRPr lang="en-GB" sz="1400" dirty="0"/>
        </a:p>
      </dgm:t>
    </dgm:pt>
    <dgm:pt modelId="{9F78A751-4226-41A9-BFEF-CE7EABBB393D}" type="parTrans" cxnId="{0EE9E75E-4DB5-4EF6-98B2-3CD4DB8A1FCC}">
      <dgm:prSet/>
      <dgm:spPr/>
      <dgm:t>
        <a:bodyPr/>
        <a:lstStyle/>
        <a:p>
          <a:endParaRPr lang="en-GB"/>
        </a:p>
      </dgm:t>
    </dgm:pt>
    <dgm:pt modelId="{C7C1B25F-BDE4-401D-AD59-BC667E541F80}" type="sibTrans" cxnId="{0EE9E75E-4DB5-4EF6-98B2-3CD4DB8A1FCC}">
      <dgm:prSet/>
      <dgm:spPr/>
      <dgm:t>
        <a:bodyPr/>
        <a:lstStyle/>
        <a:p>
          <a:endParaRPr lang="en-GB"/>
        </a:p>
      </dgm:t>
    </dgm:pt>
    <dgm:pt modelId="{5315D0DB-7C67-4D3D-B337-DDB7F9CF8B3C}">
      <dgm:prSet phldrT="[Text]" custT="1"/>
      <dgm:spPr/>
      <dgm:t>
        <a:bodyPr/>
        <a:lstStyle/>
        <a:p>
          <a:r>
            <a:rPr lang="en-GB" sz="1800" b="1" dirty="0" smtClean="0"/>
            <a:t>Technical foundation   </a:t>
          </a:r>
          <a:r>
            <a:rPr lang="en-GB" sz="1400" dirty="0" smtClean="0"/>
            <a:t>(problem formulation, methodology development and implementation)</a:t>
          </a:r>
          <a:endParaRPr lang="en-GB" sz="1400" dirty="0"/>
        </a:p>
      </dgm:t>
    </dgm:pt>
    <dgm:pt modelId="{352C36E0-6647-4620-8336-912F39A3ABE5}" type="parTrans" cxnId="{36D14126-793D-4855-B465-A36FF11E1CA9}">
      <dgm:prSet/>
      <dgm:spPr/>
      <dgm:t>
        <a:bodyPr/>
        <a:lstStyle/>
        <a:p>
          <a:endParaRPr lang="en-GB"/>
        </a:p>
      </dgm:t>
    </dgm:pt>
    <dgm:pt modelId="{F1EC04AC-16E7-419E-802C-27431C564580}" type="sibTrans" cxnId="{36D14126-793D-4855-B465-A36FF11E1CA9}">
      <dgm:prSet/>
      <dgm:spPr/>
      <dgm:t>
        <a:bodyPr/>
        <a:lstStyle/>
        <a:p>
          <a:endParaRPr lang="en-GB"/>
        </a:p>
      </dgm:t>
    </dgm:pt>
    <dgm:pt modelId="{6E37DB39-A2F5-4E2D-AF8F-9D1AD467C353}" type="pres">
      <dgm:prSet presAssocID="{257E268C-D294-49F4-8B1F-6994D08C0EEA}" presName="compositeShape" presStyleCnt="0">
        <dgm:presLayoutVars>
          <dgm:dir/>
          <dgm:resizeHandles/>
        </dgm:presLayoutVars>
      </dgm:prSet>
      <dgm:spPr/>
    </dgm:pt>
    <dgm:pt modelId="{189605D5-3E35-4DEF-BA92-4DC12AE3C5A1}" type="pres">
      <dgm:prSet presAssocID="{257E268C-D294-49F4-8B1F-6994D08C0EEA}" presName="pyramid" presStyleLbl="node1" presStyleIdx="0" presStyleCnt="1"/>
      <dgm:spPr/>
    </dgm:pt>
    <dgm:pt modelId="{C424A8FB-BC06-4665-BF21-9C8807417ABB}" type="pres">
      <dgm:prSet presAssocID="{257E268C-D294-49F4-8B1F-6994D08C0EEA}" presName="theList" presStyleCnt="0"/>
      <dgm:spPr/>
    </dgm:pt>
    <dgm:pt modelId="{B564796E-267A-41D9-A252-545880D065EE}" type="pres">
      <dgm:prSet presAssocID="{B5EE4EDF-94E8-4105-8F17-CA7A6449A161}" presName="aNode" presStyleLbl="fgAcc1" presStyleIdx="0" presStyleCnt="4">
        <dgm:presLayoutVars>
          <dgm:bulletEnabled val="1"/>
        </dgm:presLayoutVars>
      </dgm:prSet>
      <dgm:spPr/>
      <dgm:t>
        <a:bodyPr/>
        <a:lstStyle/>
        <a:p>
          <a:endParaRPr lang="en-GB"/>
        </a:p>
      </dgm:t>
    </dgm:pt>
    <dgm:pt modelId="{F3BCD35B-D5DD-48F9-8BC9-F549B7FBC8E9}" type="pres">
      <dgm:prSet presAssocID="{B5EE4EDF-94E8-4105-8F17-CA7A6449A161}" presName="aSpace" presStyleCnt="0"/>
      <dgm:spPr/>
    </dgm:pt>
    <dgm:pt modelId="{AA88756D-F697-46AE-83C2-DD8FA868D6C3}" type="pres">
      <dgm:prSet presAssocID="{90209DE0-CB77-494B-A449-776460DF40F4}" presName="aNode" presStyleLbl="fgAcc1" presStyleIdx="1" presStyleCnt="4">
        <dgm:presLayoutVars>
          <dgm:bulletEnabled val="1"/>
        </dgm:presLayoutVars>
      </dgm:prSet>
      <dgm:spPr/>
      <dgm:t>
        <a:bodyPr/>
        <a:lstStyle/>
        <a:p>
          <a:endParaRPr lang="en-GB"/>
        </a:p>
      </dgm:t>
    </dgm:pt>
    <dgm:pt modelId="{025A367C-D5DF-42C8-8187-62F21E578710}" type="pres">
      <dgm:prSet presAssocID="{90209DE0-CB77-494B-A449-776460DF40F4}" presName="aSpace" presStyleCnt="0"/>
      <dgm:spPr/>
    </dgm:pt>
    <dgm:pt modelId="{60330E21-E6FD-4E7A-ABA7-E05AD627AB45}" type="pres">
      <dgm:prSet presAssocID="{3CE72649-D15F-4515-BAA5-E89F2494EE88}" presName="aNode" presStyleLbl="fgAcc1" presStyleIdx="2" presStyleCnt="4" custScaleX="99311">
        <dgm:presLayoutVars>
          <dgm:bulletEnabled val="1"/>
        </dgm:presLayoutVars>
      </dgm:prSet>
      <dgm:spPr/>
      <dgm:t>
        <a:bodyPr/>
        <a:lstStyle/>
        <a:p>
          <a:endParaRPr lang="en-GB"/>
        </a:p>
      </dgm:t>
    </dgm:pt>
    <dgm:pt modelId="{6B4DC752-AF11-4493-B9A4-5E9BCF9FD655}" type="pres">
      <dgm:prSet presAssocID="{3CE72649-D15F-4515-BAA5-E89F2494EE88}" presName="aSpace" presStyleCnt="0"/>
      <dgm:spPr/>
    </dgm:pt>
    <dgm:pt modelId="{55585979-487D-4156-B3DE-D2E97C977842}" type="pres">
      <dgm:prSet presAssocID="{5315D0DB-7C67-4D3D-B337-DDB7F9CF8B3C}" presName="aNode" presStyleLbl="fgAcc1" presStyleIdx="3" presStyleCnt="4">
        <dgm:presLayoutVars>
          <dgm:bulletEnabled val="1"/>
        </dgm:presLayoutVars>
      </dgm:prSet>
      <dgm:spPr/>
      <dgm:t>
        <a:bodyPr/>
        <a:lstStyle/>
        <a:p>
          <a:endParaRPr lang="en-GB"/>
        </a:p>
      </dgm:t>
    </dgm:pt>
    <dgm:pt modelId="{DBC26AA8-BA5E-4632-ACF2-A0AD9E4CACFF}" type="pres">
      <dgm:prSet presAssocID="{5315D0DB-7C67-4D3D-B337-DDB7F9CF8B3C}" presName="aSpace" presStyleCnt="0"/>
      <dgm:spPr/>
    </dgm:pt>
  </dgm:ptLst>
  <dgm:cxnLst>
    <dgm:cxn modelId="{46AB6629-E948-4877-92FD-EF2E19EC0266}" type="presOf" srcId="{5315D0DB-7C67-4D3D-B337-DDB7F9CF8B3C}" destId="{55585979-487D-4156-B3DE-D2E97C977842}" srcOrd="0" destOrd="0" presId="urn:microsoft.com/office/officeart/2005/8/layout/pyramid2"/>
    <dgm:cxn modelId="{F734D181-22DF-484C-95C8-F5AB42D1ABEC}" type="presOf" srcId="{257E268C-D294-49F4-8B1F-6994D08C0EEA}" destId="{6E37DB39-A2F5-4E2D-AF8F-9D1AD467C353}" srcOrd="0" destOrd="0" presId="urn:microsoft.com/office/officeart/2005/8/layout/pyramid2"/>
    <dgm:cxn modelId="{36D14126-793D-4855-B465-A36FF11E1CA9}" srcId="{257E268C-D294-49F4-8B1F-6994D08C0EEA}" destId="{5315D0DB-7C67-4D3D-B337-DDB7F9CF8B3C}" srcOrd="3" destOrd="0" parTransId="{352C36E0-6647-4620-8336-912F39A3ABE5}" sibTransId="{F1EC04AC-16E7-419E-802C-27431C564580}"/>
    <dgm:cxn modelId="{2097D0FF-2176-4A38-B919-502AD7994122}" type="presOf" srcId="{B5EE4EDF-94E8-4105-8F17-CA7A6449A161}" destId="{B564796E-267A-41D9-A252-545880D065EE}" srcOrd="0" destOrd="0" presId="urn:microsoft.com/office/officeart/2005/8/layout/pyramid2"/>
    <dgm:cxn modelId="{F55FA119-E9BF-4A6C-A8D5-4049F3BB63C5}" srcId="{257E268C-D294-49F4-8B1F-6994D08C0EEA}" destId="{90209DE0-CB77-494B-A449-776460DF40F4}" srcOrd="1" destOrd="0" parTransId="{5D6B3995-8B6B-49F5-A0D1-600A4F50D580}" sibTransId="{75BF0929-8A8F-44A5-8063-64DD2EF445C1}"/>
    <dgm:cxn modelId="{675AADE5-0269-4EA4-8012-94FF6CA71B6F}" type="presOf" srcId="{90209DE0-CB77-494B-A449-776460DF40F4}" destId="{AA88756D-F697-46AE-83C2-DD8FA868D6C3}" srcOrd="0" destOrd="0" presId="urn:microsoft.com/office/officeart/2005/8/layout/pyramid2"/>
    <dgm:cxn modelId="{0EE9E75E-4DB5-4EF6-98B2-3CD4DB8A1FCC}" srcId="{257E268C-D294-49F4-8B1F-6994D08C0EEA}" destId="{3CE72649-D15F-4515-BAA5-E89F2494EE88}" srcOrd="2" destOrd="0" parTransId="{9F78A751-4226-41A9-BFEF-CE7EABBB393D}" sibTransId="{C7C1B25F-BDE4-401D-AD59-BC667E541F80}"/>
    <dgm:cxn modelId="{967AC470-CD5D-4A61-AE82-B0D5E3B50F0C}" type="presOf" srcId="{3CE72649-D15F-4515-BAA5-E89F2494EE88}" destId="{60330E21-E6FD-4E7A-ABA7-E05AD627AB45}" srcOrd="0" destOrd="0" presId="urn:microsoft.com/office/officeart/2005/8/layout/pyramid2"/>
    <dgm:cxn modelId="{FFDD84D6-D38B-423B-B36C-E2F5408BF013}" srcId="{257E268C-D294-49F4-8B1F-6994D08C0EEA}" destId="{B5EE4EDF-94E8-4105-8F17-CA7A6449A161}" srcOrd="0" destOrd="0" parTransId="{197BDB1F-650C-44A7-A82A-959F1341CE9A}" sibTransId="{6D704177-3198-482D-B4F5-B3E06A90323B}"/>
    <dgm:cxn modelId="{912ECFC0-1AAA-4B5F-B4F9-009D5031CED7}" type="presParOf" srcId="{6E37DB39-A2F5-4E2D-AF8F-9D1AD467C353}" destId="{189605D5-3E35-4DEF-BA92-4DC12AE3C5A1}" srcOrd="0" destOrd="0" presId="urn:microsoft.com/office/officeart/2005/8/layout/pyramid2"/>
    <dgm:cxn modelId="{B1ECF3D3-434E-489A-AEE0-BB83E1AD8D55}" type="presParOf" srcId="{6E37DB39-A2F5-4E2D-AF8F-9D1AD467C353}" destId="{C424A8FB-BC06-4665-BF21-9C8807417ABB}" srcOrd="1" destOrd="0" presId="urn:microsoft.com/office/officeart/2005/8/layout/pyramid2"/>
    <dgm:cxn modelId="{D23A0B9B-CEE9-4080-AD3B-22AFD8E870D3}" type="presParOf" srcId="{C424A8FB-BC06-4665-BF21-9C8807417ABB}" destId="{B564796E-267A-41D9-A252-545880D065EE}" srcOrd="0" destOrd="0" presId="urn:microsoft.com/office/officeart/2005/8/layout/pyramid2"/>
    <dgm:cxn modelId="{11F807C7-9458-4EA3-B897-825B079E6263}" type="presParOf" srcId="{C424A8FB-BC06-4665-BF21-9C8807417ABB}" destId="{F3BCD35B-D5DD-48F9-8BC9-F549B7FBC8E9}" srcOrd="1" destOrd="0" presId="urn:microsoft.com/office/officeart/2005/8/layout/pyramid2"/>
    <dgm:cxn modelId="{61BF63F1-C76D-490E-A60E-8A64BE305003}" type="presParOf" srcId="{C424A8FB-BC06-4665-BF21-9C8807417ABB}" destId="{AA88756D-F697-46AE-83C2-DD8FA868D6C3}" srcOrd="2" destOrd="0" presId="urn:microsoft.com/office/officeart/2005/8/layout/pyramid2"/>
    <dgm:cxn modelId="{C373CE30-603E-4739-BC84-E8CBECBB5A61}" type="presParOf" srcId="{C424A8FB-BC06-4665-BF21-9C8807417ABB}" destId="{025A367C-D5DF-42C8-8187-62F21E578710}" srcOrd="3" destOrd="0" presId="urn:microsoft.com/office/officeart/2005/8/layout/pyramid2"/>
    <dgm:cxn modelId="{9927C869-2E18-4837-9444-312512FE8687}" type="presParOf" srcId="{C424A8FB-BC06-4665-BF21-9C8807417ABB}" destId="{60330E21-E6FD-4E7A-ABA7-E05AD627AB45}" srcOrd="4" destOrd="0" presId="urn:microsoft.com/office/officeart/2005/8/layout/pyramid2"/>
    <dgm:cxn modelId="{119E0E8A-C711-4709-B1CB-3AB11D976603}" type="presParOf" srcId="{C424A8FB-BC06-4665-BF21-9C8807417ABB}" destId="{6B4DC752-AF11-4493-B9A4-5E9BCF9FD655}" srcOrd="5" destOrd="0" presId="urn:microsoft.com/office/officeart/2005/8/layout/pyramid2"/>
    <dgm:cxn modelId="{56C52080-5AE4-41C2-961B-FBDADAA1BFDC}" type="presParOf" srcId="{C424A8FB-BC06-4665-BF21-9C8807417ABB}" destId="{55585979-487D-4156-B3DE-D2E97C977842}" srcOrd="6" destOrd="0" presId="urn:microsoft.com/office/officeart/2005/8/layout/pyramid2"/>
    <dgm:cxn modelId="{A2DEF220-3DFA-4E8B-98C4-10489B352ABC}" type="presParOf" srcId="{C424A8FB-BC06-4665-BF21-9C8807417ABB}" destId="{DBC26AA8-BA5E-4632-ACF2-A0AD9E4CACFF}" srcOrd="7"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a:solidFill>
          <a:schemeClr val="accent3"/>
        </a:solidFill>
      </dgm:spPr>
      <dgm:t>
        <a:bodyPr/>
        <a:lstStyle/>
        <a:p>
          <a:pPr rtl="0"/>
          <a:r>
            <a:rPr lang="en-GB" dirty="0" smtClean="0"/>
            <a:t>The Royal Statistical Society and </a:t>
          </a:r>
          <a:r>
            <a:rPr lang="en-GB" dirty="0" err="1" smtClean="0"/>
            <a:t>CStat</a:t>
          </a:r>
          <a:endParaRPr lang="en-GB" dirty="0"/>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5DAB5EFC-5E4C-465C-9547-B08527CBB8A2}" srcId="{571A5230-509B-4209-A5C4-AEEFE92BF416}" destId="{48BC7981-1F28-4EC0-9B43-1D888931D52C}" srcOrd="4" destOrd="0" parTransId="{2604323A-2089-4D0F-8D80-51AA7F845022}" sibTransId="{420ABF3D-C5AC-44FE-99AC-23914F5418BF}"/>
    <dgm:cxn modelId="{002F299E-2947-47A2-AAC4-448F67B1224C}" srcId="{571A5230-509B-4209-A5C4-AEEFE92BF416}" destId="{48B57063-D13C-4392-A703-71FACFFE68ED}" srcOrd="5" destOrd="0" parTransId="{0A539F86-3E79-47DB-BCBE-47C16E772446}" sibTransId="{27C37D19-D4C2-4D94-A7FC-6D2A2865D4DF}"/>
    <dgm:cxn modelId="{B9DF7186-87DE-48A3-A88C-C3B7E4A3A806}" srcId="{571A5230-509B-4209-A5C4-AEEFE92BF416}" destId="{695B4948-6B73-4DC7-8339-58029ACCD998}" srcOrd="1" destOrd="0" parTransId="{D6C1F0F7-68A7-479A-B311-CC6AF376059B}" sibTransId="{6F62FC44-026D-47E3-83A2-C337EC13CCEA}"/>
    <dgm:cxn modelId="{53EEC1C1-A686-423A-8140-86252E625BD0}" type="presOf" srcId="{B576CB67-46CE-488C-9FA6-97FD5EE077E8}" destId="{EDA642D9-86E8-4867-B2B7-4C4D34B8863C}" srcOrd="0" destOrd="0" presId="urn:microsoft.com/office/officeart/2005/8/layout/vList2"/>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A3EC9D57-CE0A-4496-84EA-AFE07781A9FD}" type="presOf" srcId="{48B57063-D13C-4392-A703-71FACFFE68ED}" destId="{F8D9C855-CF43-4D8D-A190-49DF44BFC6EC}" srcOrd="0" destOrd="0" presId="urn:microsoft.com/office/officeart/2005/8/layout/vList2"/>
    <dgm:cxn modelId="{CD841183-9E84-4171-9AC1-CBDB21FB0EAF}" type="presOf" srcId="{48BC7981-1F28-4EC0-9B43-1D888931D52C}" destId="{38A5FAFA-E8C8-401F-B58F-FE43D3954A35}" srcOrd="0" destOrd="0" presId="urn:microsoft.com/office/officeart/2005/8/layout/vList2"/>
    <dgm:cxn modelId="{F8DDB396-22E2-40CE-9CA7-54257FB792FA}" type="presOf" srcId="{FF904642-A3DA-46E8-85E0-FB3335391C50}" destId="{C4FE4702-80F0-4F51-B19B-1D77538D2A64}" srcOrd="0" destOrd="0" presId="urn:microsoft.com/office/officeart/2005/8/layout/vList2"/>
    <dgm:cxn modelId="{DF631A5B-B140-495F-AD85-4C6113435F10}" type="presOf" srcId="{365B483F-AAB8-48D8-ADD5-BEF2E637C0A1}" destId="{3857F5C8-385B-41B6-AB80-3688ED0289C3}" srcOrd="0" destOrd="0" presId="urn:microsoft.com/office/officeart/2005/8/layout/vList2"/>
    <dgm:cxn modelId="{CB336AC6-0281-4C20-8255-671C539F441B}" type="presOf" srcId="{E3384DD6-915C-4133-99B0-8ADBBA9B6EF2}" destId="{82E8F42D-E3CE-441A-B263-365C4A8E8211}" srcOrd="0" destOrd="0" presId="urn:microsoft.com/office/officeart/2005/8/layout/vList2"/>
    <dgm:cxn modelId="{144A4853-7CA9-436A-8E67-9E44F657DC4F}" type="presOf" srcId="{695B4948-6B73-4DC7-8339-58029ACCD998}" destId="{E1751250-F07B-4FA7-851F-ABE2B45D3A97}"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B7BF7D55-E0E0-4666-BC1E-BF233EE999FD}" type="presOf" srcId="{571A5230-509B-4209-A5C4-AEEFE92BF416}" destId="{A1F8BB7D-4A66-4682-BCC2-1482DB2C5ED0}"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EBFD4F59-9C4E-444B-B1AF-128DC7EA5D92}" type="presParOf" srcId="{A1F8BB7D-4A66-4682-BCC2-1482DB2C5ED0}" destId="{82E8F42D-E3CE-441A-B263-365C4A8E8211}" srcOrd="0" destOrd="0" presId="urn:microsoft.com/office/officeart/2005/8/layout/vList2"/>
    <dgm:cxn modelId="{41143448-5A74-48A4-AF91-B1951C2D8918}" type="presParOf" srcId="{A1F8BB7D-4A66-4682-BCC2-1482DB2C5ED0}" destId="{39A4A6FF-93CB-499F-BDAF-568F33C01DCB}" srcOrd="1" destOrd="0" presId="urn:microsoft.com/office/officeart/2005/8/layout/vList2"/>
    <dgm:cxn modelId="{0CBF89FA-F971-430F-AE23-5394395DA11A}" type="presParOf" srcId="{A1F8BB7D-4A66-4682-BCC2-1482DB2C5ED0}" destId="{E1751250-F07B-4FA7-851F-ABE2B45D3A97}" srcOrd="2" destOrd="0" presId="urn:microsoft.com/office/officeart/2005/8/layout/vList2"/>
    <dgm:cxn modelId="{C0F1BEF5-EB98-4C2A-BF57-FBB59E777E34}" type="presParOf" srcId="{A1F8BB7D-4A66-4682-BCC2-1482DB2C5ED0}" destId="{FBECBD6D-74FC-4B1E-9D11-3B88B6D7D8DF}" srcOrd="3" destOrd="0" presId="urn:microsoft.com/office/officeart/2005/8/layout/vList2"/>
    <dgm:cxn modelId="{86CDE25C-D89A-461E-8427-7F63D0DE0549}" type="presParOf" srcId="{A1F8BB7D-4A66-4682-BCC2-1482DB2C5ED0}" destId="{EDA642D9-86E8-4867-B2B7-4C4D34B8863C}" srcOrd="4" destOrd="0" presId="urn:microsoft.com/office/officeart/2005/8/layout/vList2"/>
    <dgm:cxn modelId="{6B1ED44D-A962-4FA6-9ED9-026203A9998E}" type="presParOf" srcId="{A1F8BB7D-4A66-4682-BCC2-1482DB2C5ED0}" destId="{48AA51AA-5E4C-42DF-9EE4-9884C3D2D752}" srcOrd="5" destOrd="0" presId="urn:microsoft.com/office/officeart/2005/8/layout/vList2"/>
    <dgm:cxn modelId="{63A684F6-740C-406E-BBC0-405BF1B34431}" type="presParOf" srcId="{A1F8BB7D-4A66-4682-BCC2-1482DB2C5ED0}" destId="{3857F5C8-385B-41B6-AB80-3688ED0289C3}" srcOrd="6" destOrd="0" presId="urn:microsoft.com/office/officeart/2005/8/layout/vList2"/>
    <dgm:cxn modelId="{4826B217-41EF-4D06-88A0-7D7032BED3C4}" type="presParOf" srcId="{A1F8BB7D-4A66-4682-BCC2-1482DB2C5ED0}" destId="{69B12B0C-E6C0-4145-B619-F7A26C6470F3}" srcOrd="7" destOrd="0" presId="urn:microsoft.com/office/officeart/2005/8/layout/vList2"/>
    <dgm:cxn modelId="{FA1E06E1-FD18-46C6-8376-3BCD12473898}" type="presParOf" srcId="{A1F8BB7D-4A66-4682-BCC2-1482DB2C5ED0}" destId="{38A5FAFA-E8C8-401F-B58F-FE43D3954A35}" srcOrd="8" destOrd="0" presId="urn:microsoft.com/office/officeart/2005/8/layout/vList2"/>
    <dgm:cxn modelId="{13076995-BE71-40ED-B6FB-F1F262AF078F}" type="presParOf" srcId="{A1F8BB7D-4A66-4682-BCC2-1482DB2C5ED0}" destId="{D9EDF5CF-7636-4CB1-ACC1-A68991E6BC7B}" srcOrd="9" destOrd="0" presId="urn:microsoft.com/office/officeart/2005/8/layout/vList2"/>
    <dgm:cxn modelId="{D0960BF7-60C8-42CE-BE98-AF5EFB8A9E56}" type="presParOf" srcId="{A1F8BB7D-4A66-4682-BCC2-1482DB2C5ED0}" destId="{F8D9C855-CF43-4D8D-A190-49DF44BFC6EC}" srcOrd="10" destOrd="0" presId="urn:microsoft.com/office/officeart/2005/8/layout/vList2"/>
    <dgm:cxn modelId="{2B551FCB-CF80-4CC8-B92E-ABEFA389A08D}" type="presParOf" srcId="{A1F8BB7D-4A66-4682-BCC2-1482DB2C5ED0}" destId="{6E555EE3-BA4F-405A-86F5-D320FA076F05}" srcOrd="11" destOrd="0" presId="urn:microsoft.com/office/officeart/2005/8/layout/vList2"/>
    <dgm:cxn modelId="{F2E7FDF8-9BCD-4F17-A044-6CF2578E282C}"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F61595CF-97AF-496E-9A1B-FDA0E71A9FBF}"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lang="en-GB"/>
        </a:p>
      </dgm:t>
    </dgm:pt>
    <dgm:pt modelId="{EFC32D6F-6B94-44CD-8E64-8E5126EBF875}">
      <dgm:prSet/>
      <dgm:spPr/>
      <dgm:t>
        <a:bodyPr/>
        <a:lstStyle/>
        <a:p>
          <a:pPr rtl="0"/>
          <a:r>
            <a:rPr lang="en-GB" b="1" dirty="0" smtClean="0"/>
            <a:t>Education in Statistics</a:t>
          </a:r>
          <a:endParaRPr lang="en-GB" dirty="0"/>
        </a:p>
      </dgm:t>
    </dgm:pt>
    <dgm:pt modelId="{CED04B6A-EE6E-494F-BD58-23B5807DFA17}" type="parTrans" cxnId="{806007AE-5C79-4B11-A97A-2D4CAE233E95}">
      <dgm:prSet/>
      <dgm:spPr/>
      <dgm:t>
        <a:bodyPr/>
        <a:lstStyle/>
        <a:p>
          <a:endParaRPr lang="en-GB"/>
        </a:p>
      </dgm:t>
    </dgm:pt>
    <dgm:pt modelId="{ECEE5D40-0271-4718-9159-806D23BE3366}" type="sibTrans" cxnId="{806007AE-5C79-4B11-A97A-2D4CAE233E95}">
      <dgm:prSet/>
      <dgm:spPr/>
      <dgm:t>
        <a:bodyPr/>
        <a:lstStyle/>
        <a:p>
          <a:endParaRPr lang="en-GB"/>
        </a:p>
      </dgm:t>
    </dgm:pt>
    <dgm:pt modelId="{76595408-6787-40B7-BB9D-0A04902E19C4}">
      <dgm:prSet/>
      <dgm:spPr/>
      <dgm:t>
        <a:bodyPr/>
        <a:lstStyle/>
        <a:p>
          <a:pPr rtl="0"/>
          <a:r>
            <a:rPr lang="en-GB" dirty="0" smtClean="0"/>
            <a:t>Graduate Diploma/accredited degree</a:t>
          </a:r>
          <a:endParaRPr lang="en-GB" dirty="0"/>
        </a:p>
      </dgm:t>
    </dgm:pt>
    <dgm:pt modelId="{68DB003D-671D-45FD-B8D0-64BFF911838F}" type="parTrans" cxnId="{AC9E4CC0-0B00-44EE-869E-493947FF1C76}">
      <dgm:prSet/>
      <dgm:spPr/>
      <dgm:t>
        <a:bodyPr/>
        <a:lstStyle/>
        <a:p>
          <a:endParaRPr lang="en-GB"/>
        </a:p>
      </dgm:t>
    </dgm:pt>
    <dgm:pt modelId="{293B272C-D6C0-4D9C-BFC1-7D7589F18EE4}" type="sibTrans" cxnId="{AC9E4CC0-0B00-44EE-869E-493947FF1C76}">
      <dgm:prSet/>
      <dgm:spPr/>
      <dgm:t>
        <a:bodyPr/>
        <a:lstStyle/>
        <a:p>
          <a:endParaRPr lang="en-GB"/>
        </a:p>
      </dgm:t>
    </dgm:pt>
    <dgm:pt modelId="{2CD942B1-DA26-4151-AB78-EF6C4C8A0FBE}">
      <dgm:prSet/>
      <dgm:spPr/>
      <dgm:t>
        <a:bodyPr/>
        <a:lstStyle/>
        <a:p>
          <a:pPr rtl="0"/>
          <a:r>
            <a:rPr lang="en-GB" b="1" dirty="0" err="1" smtClean="0"/>
            <a:t>GradStat</a:t>
          </a:r>
          <a:r>
            <a:rPr lang="en-GB" b="1" dirty="0" smtClean="0"/>
            <a:t> </a:t>
          </a:r>
          <a:endParaRPr lang="en-GB" dirty="0"/>
        </a:p>
      </dgm:t>
    </dgm:pt>
    <dgm:pt modelId="{4ADA23C1-A5FB-4D41-8F85-DAC1401CB337}" type="parTrans" cxnId="{B4CCA7C9-FAA2-4F4A-9A0D-AE6CD558EC58}">
      <dgm:prSet/>
      <dgm:spPr/>
      <dgm:t>
        <a:bodyPr/>
        <a:lstStyle/>
        <a:p>
          <a:endParaRPr lang="en-GB"/>
        </a:p>
      </dgm:t>
    </dgm:pt>
    <dgm:pt modelId="{D63C62E8-82DE-447D-A2B5-B3FA61F49446}" type="sibTrans" cxnId="{B4CCA7C9-FAA2-4F4A-9A0D-AE6CD558EC58}">
      <dgm:prSet/>
      <dgm:spPr/>
      <dgm:t>
        <a:bodyPr/>
        <a:lstStyle/>
        <a:p>
          <a:endParaRPr lang="en-GB"/>
        </a:p>
      </dgm:t>
    </dgm:pt>
    <dgm:pt modelId="{C2EF4A88-CE21-469B-A52F-FDA720F9355C}">
      <dgm:prSet/>
      <dgm:spPr/>
      <dgm:t>
        <a:bodyPr/>
        <a:lstStyle/>
        <a:p>
          <a:pPr rtl="0"/>
          <a:r>
            <a:rPr lang="en-GB" b="1" smtClean="0"/>
            <a:t>Statistical practice</a:t>
          </a:r>
          <a:endParaRPr lang="en-GB"/>
        </a:p>
      </dgm:t>
    </dgm:pt>
    <dgm:pt modelId="{6E860B2B-2BD0-4681-A230-9236F2626366}" type="parTrans" cxnId="{D7217258-DA5C-40FE-9A5B-B72415B5D839}">
      <dgm:prSet/>
      <dgm:spPr/>
      <dgm:t>
        <a:bodyPr/>
        <a:lstStyle/>
        <a:p>
          <a:endParaRPr lang="en-GB"/>
        </a:p>
      </dgm:t>
    </dgm:pt>
    <dgm:pt modelId="{504E5E1B-388D-4088-A2D4-5027E7E01F92}" type="sibTrans" cxnId="{D7217258-DA5C-40FE-9A5B-B72415B5D839}">
      <dgm:prSet/>
      <dgm:spPr/>
      <dgm:t>
        <a:bodyPr/>
        <a:lstStyle/>
        <a:p>
          <a:endParaRPr lang="en-GB"/>
        </a:p>
      </dgm:t>
    </dgm:pt>
    <dgm:pt modelId="{FD2BA19B-BF87-45D5-9AB8-388726AAB719}">
      <dgm:prSet/>
      <dgm:spPr/>
      <dgm:t>
        <a:bodyPr/>
        <a:lstStyle/>
        <a:p>
          <a:pPr rtl="0"/>
          <a:r>
            <a:rPr lang="en-GB" b="0" smtClean="0"/>
            <a:t>Professional Code of Conduct</a:t>
          </a:r>
          <a:endParaRPr lang="en-GB"/>
        </a:p>
      </dgm:t>
    </dgm:pt>
    <dgm:pt modelId="{E882CFF2-13EF-4FB6-9A8A-0A30DB41B2AA}" type="parTrans" cxnId="{BBA53984-A951-4824-8A89-96017B9E366B}">
      <dgm:prSet/>
      <dgm:spPr/>
      <dgm:t>
        <a:bodyPr/>
        <a:lstStyle/>
        <a:p>
          <a:endParaRPr lang="en-GB"/>
        </a:p>
      </dgm:t>
    </dgm:pt>
    <dgm:pt modelId="{0EAC84ED-6B00-43E5-9D13-68C9160F2323}" type="sibTrans" cxnId="{BBA53984-A951-4824-8A89-96017B9E366B}">
      <dgm:prSet/>
      <dgm:spPr/>
      <dgm:t>
        <a:bodyPr/>
        <a:lstStyle/>
        <a:p>
          <a:endParaRPr lang="en-GB"/>
        </a:p>
      </dgm:t>
    </dgm:pt>
    <dgm:pt modelId="{054FFF76-A2F9-4A7D-BC8C-0E622C5C5838}">
      <dgm:prSet/>
      <dgm:spPr/>
      <dgm:t>
        <a:bodyPr/>
        <a:lstStyle/>
        <a:p>
          <a:pPr rtl="0"/>
          <a:r>
            <a:rPr lang="en-GB" b="0" dirty="0" smtClean="0"/>
            <a:t>Experience &amp; development (</a:t>
          </a:r>
          <a:r>
            <a:rPr lang="en-GB" b="0" dirty="0" err="1" smtClean="0"/>
            <a:t>approx</a:t>
          </a:r>
          <a:r>
            <a:rPr lang="en-GB" b="0" dirty="0" smtClean="0"/>
            <a:t> 5 years)</a:t>
          </a:r>
          <a:endParaRPr lang="en-GB" dirty="0"/>
        </a:p>
      </dgm:t>
    </dgm:pt>
    <dgm:pt modelId="{8F73E75E-EA69-4C8D-B70D-2A3DCE0A55CA}" type="parTrans" cxnId="{ED2C2C09-67CC-4160-B621-8AC4EB53F05E}">
      <dgm:prSet/>
      <dgm:spPr/>
      <dgm:t>
        <a:bodyPr/>
        <a:lstStyle/>
        <a:p>
          <a:endParaRPr lang="en-GB"/>
        </a:p>
      </dgm:t>
    </dgm:pt>
    <dgm:pt modelId="{792F9CA7-1E08-497D-85AD-7F398E41F1DF}" type="sibTrans" cxnId="{ED2C2C09-67CC-4160-B621-8AC4EB53F05E}">
      <dgm:prSet/>
      <dgm:spPr/>
      <dgm:t>
        <a:bodyPr/>
        <a:lstStyle/>
        <a:p>
          <a:endParaRPr lang="en-GB"/>
        </a:p>
      </dgm:t>
    </dgm:pt>
    <dgm:pt modelId="{38E151F3-C116-4860-827E-F1BEF45A1DDF}">
      <dgm:prSet/>
      <dgm:spPr/>
      <dgm:t>
        <a:bodyPr/>
        <a:lstStyle/>
        <a:p>
          <a:pPr rtl="0"/>
          <a:r>
            <a:rPr lang="en-GB" b="1" smtClean="0"/>
            <a:t>CStat/CSci</a:t>
          </a:r>
          <a:endParaRPr lang="en-GB"/>
        </a:p>
      </dgm:t>
    </dgm:pt>
    <dgm:pt modelId="{B0D9F883-B100-41EF-BEE8-67D535E5875B}" type="parTrans" cxnId="{434E6EC9-5F5F-4746-A19D-2E46C5E68B00}">
      <dgm:prSet/>
      <dgm:spPr/>
      <dgm:t>
        <a:bodyPr/>
        <a:lstStyle/>
        <a:p>
          <a:endParaRPr lang="en-GB"/>
        </a:p>
      </dgm:t>
    </dgm:pt>
    <dgm:pt modelId="{BF28B97A-9FA6-4A1E-94D9-2ED17969F1F6}" type="sibTrans" cxnId="{434E6EC9-5F5F-4746-A19D-2E46C5E68B00}">
      <dgm:prSet/>
      <dgm:spPr/>
      <dgm:t>
        <a:bodyPr/>
        <a:lstStyle/>
        <a:p>
          <a:endParaRPr lang="en-GB"/>
        </a:p>
      </dgm:t>
    </dgm:pt>
    <dgm:pt modelId="{BA4A36D6-8691-4E38-A9E8-8E682A5FD061}">
      <dgm:prSet/>
      <dgm:spPr/>
      <dgm:t>
        <a:bodyPr/>
        <a:lstStyle/>
        <a:p>
          <a:pPr rtl="0"/>
          <a:r>
            <a:rPr lang="en-GB" b="1" smtClean="0"/>
            <a:t>Career progression</a:t>
          </a:r>
          <a:endParaRPr lang="en-GB"/>
        </a:p>
      </dgm:t>
    </dgm:pt>
    <dgm:pt modelId="{A6718631-0F9E-4BFF-80AD-E171546B692C}" type="parTrans" cxnId="{D900AA3D-A162-4634-8D6A-D8E1B9625626}">
      <dgm:prSet/>
      <dgm:spPr/>
      <dgm:t>
        <a:bodyPr/>
        <a:lstStyle/>
        <a:p>
          <a:endParaRPr lang="en-GB"/>
        </a:p>
      </dgm:t>
    </dgm:pt>
    <dgm:pt modelId="{EB803074-6CEE-4E2F-A80F-50DE9BA8F797}" type="sibTrans" cxnId="{D900AA3D-A162-4634-8D6A-D8E1B9625626}">
      <dgm:prSet/>
      <dgm:spPr/>
      <dgm:t>
        <a:bodyPr/>
        <a:lstStyle/>
        <a:p>
          <a:endParaRPr lang="en-GB"/>
        </a:p>
      </dgm:t>
    </dgm:pt>
    <dgm:pt modelId="{503925AC-7646-4E12-BA2F-F7B59B455480}">
      <dgm:prSet/>
      <dgm:spPr/>
      <dgm:t>
        <a:bodyPr/>
        <a:lstStyle/>
        <a:p>
          <a:pPr rtl="0"/>
          <a:r>
            <a:rPr lang="en-GB" b="0" dirty="0" smtClean="0"/>
            <a:t>Adherence to Code of Conduct</a:t>
          </a:r>
          <a:endParaRPr lang="en-GB" b="0" dirty="0"/>
        </a:p>
      </dgm:t>
    </dgm:pt>
    <dgm:pt modelId="{B50BEDC7-8A6E-43AB-BD0F-E768B75EADB3}" type="parTrans" cxnId="{C921512E-76BA-4783-90E2-C74A12ADBA61}">
      <dgm:prSet/>
      <dgm:spPr/>
      <dgm:t>
        <a:bodyPr/>
        <a:lstStyle/>
        <a:p>
          <a:endParaRPr lang="en-GB"/>
        </a:p>
      </dgm:t>
    </dgm:pt>
    <dgm:pt modelId="{459223EC-6B77-4EFC-BE66-E5637EA87DC1}" type="sibTrans" cxnId="{C921512E-76BA-4783-90E2-C74A12ADBA61}">
      <dgm:prSet/>
      <dgm:spPr/>
      <dgm:t>
        <a:bodyPr/>
        <a:lstStyle/>
        <a:p>
          <a:endParaRPr lang="en-GB"/>
        </a:p>
      </dgm:t>
    </dgm:pt>
    <dgm:pt modelId="{B6844073-1569-482A-B8E2-41491A92D248}">
      <dgm:prSet/>
      <dgm:spPr/>
      <dgm:t>
        <a:bodyPr/>
        <a:lstStyle/>
        <a:p>
          <a:pPr rtl="0"/>
          <a:r>
            <a:rPr lang="en-GB" b="0" dirty="0" smtClean="0"/>
            <a:t>Continuing professional development &amp; reflective practice</a:t>
          </a:r>
          <a:endParaRPr lang="en-GB" b="0" dirty="0"/>
        </a:p>
      </dgm:t>
    </dgm:pt>
    <dgm:pt modelId="{96BA0D7A-E9DC-4549-8B9A-86684B8E7A6F}" type="parTrans" cxnId="{0A147932-8ABF-4591-AA30-41F853D6EE95}">
      <dgm:prSet/>
      <dgm:spPr/>
      <dgm:t>
        <a:bodyPr/>
        <a:lstStyle/>
        <a:p>
          <a:endParaRPr lang="en-GB"/>
        </a:p>
      </dgm:t>
    </dgm:pt>
    <dgm:pt modelId="{27B9C6F1-D346-44B8-8B13-A25430C7667E}" type="sibTrans" cxnId="{0A147932-8ABF-4591-AA30-41F853D6EE95}">
      <dgm:prSet/>
      <dgm:spPr/>
      <dgm:t>
        <a:bodyPr/>
        <a:lstStyle/>
        <a:p>
          <a:endParaRPr lang="en-GB"/>
        </a:p>
      </dgm:t>
    </dgm:pt>
    <dgm:pt modelId="{2CA80F19-50CE-406D-872D-EE1D536D8616}">
      <dgm:prSet/>
      <dgm:spPr/>
      <dgm:t>
        <a:bodyPr/>
        <a:lstStyle/>
        <a:p>
          <a:pPr rtl="0"/>
          <a:r>
            <a:rPr lang="en-GB" b="1" dirty="0" smtClean="0"/>
            <a:t>Maintenance of </a:t>
          </a:r>
          <a:r>
            <a:rPr lang="en-GB" b="1" dirty="0" err="1" smtClean="0"/>
            <a:t>CStat</a:t>
          </a:r>
          <a:r>
            <a:rPr lang="en-GB" b="1" dirty="0" smtClean="0"/>
            <a:t>/</a:t>
          </a:r>
          <a:r>
            <a:rPr lang="en-GB" b="1" dirty="0" err="1" smtClean="0"/>
            <a:t>CSci</a:t>
          </a:r>
          <a:r>
            <a:rPr lang="en-GB" b="1" dirty="0" smtClean="0"/>
            <a:t> - revalidation</a:t>
          </a:r>
          <a:endParaRPr lang="en-GB" dirty="0"/>
        </a:p>
      </dgm:t>
    </dgm:pt>
    <dgm:pt modelId="{B247B73B-6F92-44D8-AC0D-C5AF1D0D727A}" type="parTrans" cxnId="{BDD79DDA-07FC-4202-8176-B53573B4972E}">
      <dgm:prSet/>
      <dgm:spPr/>
      <dgm:t>
        <a:bodyPr/>
        <a:lstStyle/>
        <a:p>
          <a:endParaRPr lang="en-GB"/>
        </a:p>
      </dgm:t>
    </dgm:pt>
    <dgm:pt modelId="{6A7251FF-6095-49AF-8769-59CFCA7073BE}" type="sibTrans" cxnId="{BDD79DDA-07FC-4202-8176-B53573B4972E}">
      <dgm:prSet/>
      <dgm:spPr/>
      <dgm:t>
        <a:bodyPr/>
        <a:lstStyle/>
        <a:p>
          <a:endParaRPr lang="en-GB"/>
        </a:p>
      </dgm:t>
    </dgm:pt>
    <dgm:pt modelId="{D63DDF5B-2EAD-4A1C-9C36-95A8202C7294}">
      <dgm:prSet/>
      <dgm:spPr/>
      <dgm:t>
        <a:bodyPr/>
        <a:lstStyle/>
        <a:p>
          <a:pPr rtl="0"/>
          <a:r>
            <a:rPr lang="en-GB" dirty="0" smtClean="0"/>
            <a:t>Honours-level degree</a:t>
          </a:r>
          <a:endParaRPr lang="en-GB" dirty="0"/>
        </a:p>
      </dgm:t>
    </dgm:pt>
    <dgm:pt modelId="{ED9C1AF7-B67D-4243-88C6-055811DC0EED}" type="parTrans" cxnId="{EA682D23-7602-41E1-A35B-5BFC005381DF}">
      <dgm:prSet/>
      <dgm:spPr/>
      <dgm:t>
        <a:bodyPr/>
        <a:lstStyle/>
        <a:p>
          <a:endParaRPr lang="en-GB"/>
        </a:p>
      </dgm:t>
    </dgm:pt>
    <dgm:pt modelId="{E6D40521-B8EA-4913-8555-D748CB7062DA}" type="sibTrans" cxnId="{EA682D23-7602-41E1-A35B-5BFC005381DF}">
      <dgm:prSet/>
      <dgm:spPr/>
      <dgm:t>
        <a:bodyPr/>
        <a:lstStyle/>
        <a:p>
          <a:endParaRPr lang="en-GB"/>
        </a:p>
      </dgm:t>
    </dgm:pt>
    <dgm:pt modelId="{E2B27500-BB28-4864-8F6E-29A7292059D3}" type="pres">
      <dgm:prSet presAssocID="{F61595CF-97AF-496E-9A1B-FDA0E71A9FBF}" presName="arrowDiagram" presStyleCnt="0">
        <dgm:presLayoutVars>
          <dgm:chMax val="5"/>
          <dgm:dir/>
          <dgm:resizeHandles val="exact"/>
        </dgm:presLayoutVars>
      </dgm:prSet>
      <dgm:spPr/>
      <dgm:t>
        <a:bodyPr/>
        <a:lstStyle/>
        <a:p>
          <a:endParaRPr lang="en-GB"/>
        </a:p>
      </dgm:t>
    </dgm:pt>
    <dgm:pt modelId="{5BBD0480-FF89-4DC0-8B38-C4FE5E779E02}" type="pres">
      <dgm:prSet presAssocID="{F61595CF-97AF-496E-9A1B-FDA0E71A9FBF}" presName="arrow" presStyleLbl="bgShp" presStyleIdx="0" presStyleCnt="1"/>
      <dgm:spPr/>
    </dgm:pt>
    <dgm:pt modelId="{81E1B3F1-81FB-4678-BB58-4B41124216A7}" type="pres">
      <dgm:prSet presAssocID="{F61595CF-97AF-496E-9A1B-FDA0E71A9FBF}" presName="arrowDiagram3" presStyleCnt="0"/>
      <dgm:spPr/>
    </dgm:pt>
    <dgm:pt modelId="{87887774-64C4-4568-9C75-A7F9D98D0FB8}" type="pres">
      <dgm:prSet presAssocID="{EFC32D6F-6B94-44CD-8E64-8E5126EBF875}" presName="bullet3a" presStyleLbl="node1" presStyleIdx="0" presStyleCnt="3"/>
      <dgm:spPr/>
    </dgm:pt>
    <dgm:pt modelId="{BD647B5C-F945-4F36-BC50-1BA41429B983}" type="pres">
      <dgm:prSet presAssocID="{EFC32D6F-6B94-44CD-8E64-8E5126EBF875}" presName="textBox3a" presStyleLbl="revTx" presStyleIdx="0" presStyleCnt="3">
        <dgm:presLayoutVars>
          <dgm:bulletEnabled val="1"/>
        </dgm:presLayoutVars>
      </dgm:prSet>
      <dgm:spPr/>
      <dgm:t>
        <a:bodyPr/>
        <a:lstStyle/>
        <a:p>
          <a:endParaRPr lang="en-GB"/>
        </a:p>
      </dgm:t>
    </dgm:pt>
    <dgm:pt modelId="{6B6BFA87-9CA8-41D8-8C41-F0241DA15F2A}" type="pres">
      <dgm:prSet presAssocID="{C2EF4A88-CE21-469B-A52F-FDA720F9355C}" presName="bullet3b" presStyleLbl="node1" presStyleIdx="1" presStyleCnt="3"/>
      <dgm:spPr/>
    </dgm:pt>
    <dgm:pt modelId="{293C9E4A-44BF-49C5-81E8-B2FA1F71C6A9}" type="pres">
      <dgm:prSet presAssocID="{C2EF4A88-CE21-469B-A52F-FDA720F9355C}" presName="textBox3b" presStyleLbl="revTx" presStyleIdx="1" presStyleCnt="3">
        <dgm:presLayoutVars>
          <dgm:bulletEnabled val="1"/>
        </dgm:presLayoutVars>
      </dgm:prSet>
      <dgm:spPr/>
      <dgm:t>
        <a:bodyPr/>
        <a:lstStyle/>
        <a:p>
          <a:endParaRPr lang="en-GB"/>
        </a:p>
      </dgm:t>
    </dgm:pt>
    <dgm:pt modelId="{40450558-CB84-4F5F-8EED-899909458F5E}" type="pres">
      <dgm:prSet presAssocID="{BA4A36D6-8691-4E38-A9E8-8E682A5FD061}" presName="bullet3c" presStyleLbl="node1" presStyleIdx="2" presStyleCnt="3"/>
      <dgm:spPr/>
    </dgm:pt>
    <dgm:pt modelId="{5C0ABEED-90EE-4C9A-9820-409A8CF1C54B}" type="pres">
      <dgm:prSet presAssocID="{BA4A36D6-8691-4E38-A9E8-8E682A5FD061}" presName="textBox3c" presStyleLbl="revTx" presStyleIdx="2" presStyleCnt="3" custScaleX="93958">
        <dgm:presLayoutVars>
          <dgm:bulletEnabled val="1"/>
        </dgm:presLayoutVars>
      </dgm:prSet>
      <dgm:spPr/>
      <dgm:t>
        <a:bodyPr/>
        <a:lstStyle/>
        <a:p>
          <a:endParaRPr lang="en-GB"/>
        </a:p>
      </dgm:t>
    </dgm:pt>
  </dgm:ptLst>
  <dgm:cxnLst>
    <dgm:cxn modelId="{ED2C2C09-67CC-4160-B621-8AC4EB53F05E}" srcId="{C2EF4A88-CE21-469B-A52F-FDA720F9355C}" destId="{054FFF76-A2F9-4A7D-BC8C-0E622C5C5838}" srcOrd="1" destOrd="0" parTransId="{8F73E75E-EA69-4C8D-B70D-2A3DCE0A55CA}" sibTransId="{792F9CA7-1E08-497D-85AD-7F398E41F1DF}"/>
    <dgm:cxn modelId="{04C803A0-FFAF-48ED-878A-63B402C0C9ED}" type="presOf" srcId="{2CA80F19-50CE-406D-872D-EE1D536D8616}" destId="{5C0ABEED-90EE-4C9A-9820-409A8CF1C54B}" srcOrd="0" destOrd="3" presId="urn:microsoft.com/office/officeart/2005/8/layout/arrow2"/>
    <dgm:cxn modelId="{806007AE-5C79-4B11-A97A-2D4CAE233E95}" srcId="{F61595CF-97AF-496E-9A1B-FDA0E71A9FBF}" destId="{EFC32D6F-6B94-44CD-8E64-8E5126EBF875}" srcOrd="0" destOrd="0" parTransId="{CED04B6A-EE6E-494F-BD58-23B5807DFA17}" sibTransId="{ECEE5D40-0271-4718-9159-806D23BE3366}"/>
    <dgm:cxn modelId="{E932B088-617D-4930-A272-AA8E3C3A9BAC}" type="presOf" srcId="{C2EF4A88-CE21-469B-A52F-FDA720F9355C}" destId="{293C9E4A-44BF-49C5-81E8-B2FA1F71C6A9}" srcOrd="0" destOrd="0" presId="urn:microsoft.com/office/officeart/2005/8/layout/arrow2"/>
    <dgm:cxn modelId="{544AD76F-B4D1-40F8-ADBD-5E5A1337E42E}" type="presOf" srcId="{2CD942B1-DA26-4151-AB78-EF6C4C8A0FBE}" destId="{BD647B5C-F945-4F36-BC50-1BA41429B983}" srcOrd="0" destOrd="3" presId="urn:microsoft.com/office/officeart/2005/8/layout/arrow2"/>
    <dgm:cxn modelId="{D93D65D4-8C57-4959-98BF-381F76F632B8}" type="presOf" srcId="{B6844073-1569-482A-B8E2-41491A92D248}" destId="{5C0ABEED-90EE-4C9A-9820-409A8CF1C54B}" srcOrd="0" destOrd="2" presId="urn:microsoft.com/office/officeart/2005/8/layout/arrow2"/>
    <dgm:cxn modelId="{B4CCA7C9-FAA2-4F4A-9A0D-AE6CD558EC58}" srcId="{EFC32D6F-6B94-44CD-8E64-8E5126EBF875}" destId="{2CD942B1-DA26-4151-AB78-EF6C4C8A0FBE}" srcOrd="2" destOrd="0" parTransId="{4ADA23C1-A5FB-4D41-8F85-DAC1401CB337}" sibTransId="{D63C62E8-82DE-447D-A2B5-B3FA61F49446}"/>
    <dgm:cxn modelId="{EA682D23-7602-41E1-A35B-5BFC005381DF}" srcId="{EFC32D6F-6B94-44CD-8E64-8E5126EBF875}" destId="{D63DDF5B-2EAD-4A1C-9C36-95A8202C7294}" srcOrd="1" destOrd="0" parTransId="{ED9C1AF7-B67D-4243-88C6-055811DC0EED}" sibTransId="{E6D40521-B8EA-4913-8555-D748CB7062DA}"/>
    <dgm:cxn modelId="{AC9E4CC0-0B00-44EE-869E-493947FF1C76}" srcId="{EFC32D6F-6B94-44CD-8E64-8E5126EBF875}" destId="{76595408-6787-40B7-BB9D-0A04902E19C4}" srcOrd="0" destOrd="0" parTransId="{68DB003D-671D-45FD-B8D0-64BFF911838F}" sibTransId="{293B272C-D6C0-4D9C-BFC1-7D7589F18EE4}"/>
    <dgm:cxn modelId="{BDD79DDA-07FC-4202-8176-B53573B4972E}" srcId="{BA4A36D6-8691-4E38-A9E8-8E682A5FD061}" destId="{2CA80F19-50CE-406D-872D-EE1D536D8616}" srcOrd="2" destOrd="0" parTransId="{B247B73B-6F92-44D8-AC0D-C5AF1D0D727A}" sibTransId="{6A7251FF-6095-49AF-8769-59CFCA7073BE}"/>
    <dgm:cxn modelId="{0A147932-8ABF-4591-AA30-41F853D6EE95}" srcId="{BA4A36D6-8691-4E38-A9E8-8E682A5FD061}" destId="{B6844073-1569-482A-B8E2-41491A92D248}" srcOrd="1" destOrd="0" parTransId="{96BA0D7A-E9DC-4549-8B9A-86684B8E7A6F}" sibTransId="{27B9C6F1-D346-44B8-8B13-A25430C7667E}"/>
    <dgm:cxn modelId="{96A6AFC2-0FB3-4EC9-B7F0-C8FAC8A804A2}" type="presOf" srcId="{76595408-6787-40B7-BB9D-0A04902E19C4}" destId="{BD647B5C-F945-4F36-BC50-1BA41429B983}" srcOrd="0" destOrd="1" presId="urn:microsoft.com/office/officeart/2005/8/layout/arrow2"/>
    <dgm:cxn modelId="{D7217258-DA5C-40FE-9A5B-B72415B5D839}" srcId="{F61595CF-97AF-496E-9A1B-FDA0E71A9FBF}" destId="{C2EF4A88-CE21-469B-A52F-FDA720F9355C}" srcOrd="1" destOrd="0" parTransId="{6E860B2B-2BD0-4681-A230-9236F2626366}" sibTransId="{504E5E1B-388D-4088-A2D4-5027E7E01F92}"/>
    <dgm:cxn modelId="{D900AA3D-A162-4634-8D6A-D8E1B9625626}" srcId="{F61595CF-97AF-496E-9A1B-FDA0E71A9FBF}" destId="{BA4A36D6-8691-4E38-A9E8-8E682A5FD061}" srcOrd="2" destOrd="0" parTransId="{A6718631-0F9E-4BFF-80AD-E171546B692C}" sibTransId="{EB803074-6CEE-4E2F-A80F-50DE9BA8F797}"/>
    <dgm:cxn modelId="{B06BD0DF-C71B-453C-AAE6-6B5AC2D4E8D5}" type="presOf" srcId="{EFC32D6F-6B94-44CD-8E64-8E5126EBF875}" destId="{BD647B5C-F945-4F36-BC50-1BA41429B983}" srcOrd="0" destOrd="0" presId="urn:microsoft.com/office/officeart/2005/8/layout/arrow2"/>
    <dgm:cxn modelId="{40B29786-0850-469E-AC40-8439ED96730D}" type="presOf" srcId="{054FFF76-A2F9-4A7D-BC8C-0E622C5C5838}" destId="{293C9E4A-44BF-49C5-81E8-B2FA1F71C6A9}" srcOrd="0" destOrd="2" presId="urn:microsoft.com/office/officeart/2005/8/layout/arrow2"/>
    <dgm:cxn modelId="{434E6EC9-5F5F-4746-A19D-2E46C5E68B00}" srcId="{C2EF4A88-CE21-469B-A52F-FDA720F9355C}" destId="{38E151F3-C116-4860-827E-F1BEF45A1DDF}" srcOrd="2" destOrd="0" parTransId="{B0D9F883-B100-41EF-BEE8-67D535E5875B}" sibTransId="{BF28B97A-9FA6-4A1E-94D9-2ED17969F1F6}"/>
    <dgm:cxn modelId="{1CC1080F-BED4-4BA8-B021-816C40192B02}" type="presOf" srcId="{F61595CF-97AF-496E-9A1B-FDA0E71A9FBF}" destId="{E2B27500-BB28-4864-8F6E-29A7292059D3}" srcOrd="0" destOrd="0" presId="urn:microsoft.com/office/officeart/2005/8/layout/arrow2"/>
    <dgm:cxn modelId="{4628A1FF-610E-46B5-A945-425C12B035DC}" type="presOf" srcId="{BA4A36D6-8691-4E38-A9E8-8E682A5FD061}" destId="{5C0ABEED-90EE-4C9A-9820-409A8CF1C54B}" srcOrd="0" destOrd="0" presId="urn:microsoft.com/office/officeart/2005/8/layout/arrow2"/>
    <dgm:cxn modelId="{11D6F6B3-2DA7-49A9-BF3C-6B80A97364DA}" type="presOf" srcId="{38E151F3-C116-4860-827E-F1BEF45A1DDF}" destId="{293C9E4A-44BF-49C5-81E8-B2FA1F71C6A9}" srcOrd="0" destOrd="3" presId="urn:microsoft.com/office/officeart/2005/8/layout/arrow2"/>
    <dgm:cxn modelId="{C6BA8204-626B-4F24-9F8E-2FAEE9D4A4EC}" type="presOf" srcId="{D63DDF5B-2EAD-4A1C-9C36-95A8202C7294}" destId="{BD647B5C-F945-4F36-BC50-1BA41429B983}" srcOrd="0" destOrd="2" presId="urn:microsoft.com/office/officeart/2005/8/layout/arrow2"/>
    <dgm:cxn modelId="{C921512E-76BA-4783-90E2-C74A12ADBA61}" srcId="{BA4A36D6-8691-4E38-A9E8-8E682A5FD061}" destId="{503925AC-7646-4E12-BA2F-F7B59B455480}" srcOrd="0" destOrd="0" parTransId="{B50BEDC7-8A6E-43AB-BD0F-E768B75EADB3}" sibTransId="{459223EC-6B77-4EFC-BE66-E5637EA87DC1}"/>
    <dgm:cxn modelId="{BBA53984-A951-4824-8A89-96017B9E366B}" srcId="{C2EF4A88-CE21-469B-A52F-FDA720F9355C}" destId="{FD2BA19B-BF87-45D5-9AB8-388726AAB719}" srcOrd="0" destOrd="0" parTransId="{E882CFF2-13EF-4FB6-9A8A-0A30DB41B2AA}" sibTransId="{0EAC84ED-6B00-43E5-9D13-68C9160F2323}"/>
    <dgm:cxn modelId="{3CD89ADE-90DE-478D-8FBB-3AC5996D444F}" type="presOf" srcId="{503925AC-7646-4E12-BA2F-F7B59B455480}" destId="{5C0ABEED-90EE-4C9A-9820-409A8CF1C54B}" srcOrd="0" destOrd="1" presId="urn:microsoft.com/office/officeart/2005/8/layout/arrow2"/>
    <dgm:cxn modelId="{7E3A30BE-DD34-4A40-8F2D-20EAB1F327B9}" type="presOf" srcId="{FD2BA19B-BF87-45D5-9AB8-388726AAB719}" destId="{293C9E4A-44BF-49C5-81E8-B2FA1F71C6A9}" srcOrd="0" destOrd="1" presId="urn:microsoft.com/office/officeart/2005/8/layout/arrow2"/>
    <dgm:cxn modelId="{01B25348-CB4C-44C3-86B0-24BF0C4B2134}" type="presParOf" srcId="{E2B27500-BB28-4864-8F6E-29A7292059D3}" destId="{5BBD0480-FF89-4DC0-8B38-C4FE5E779E02}" srcOrd="0" destOrd="0" presId="urn:microsoft.com/office/officeart/2005/8/layout/arrow2"/>
    <dgm:cxn modelId="{40628D37-3CB2-43B5-BFDB-E4AE61C64DB6}" type="presParOf" srcId="{E2B27500-BB28-4864-8F6E-29A7292059D3}" destId="{81E1B3F1-81FB-4678-BB58-4B41124216A7}" srcOrd="1" destOrd="0" presId="urn:microsoft.com/office/officeart/2005/8/layout/arrow2"/>
    <dgm:cxn modelId="{2D7CA335-42C8-44A6-A139-CEDAB7449390}" type="presParOf" srcId="{81E1B3F1-81FB-4678-BB58-4B41124216A7}" destId="{87887774-64C4-4568-9C75-A7F9D98D0FB8}" srcOrd="0" destOrd="0" presId="urn:microsoft.com/office/officeart/2005/8/layout/arrow2"/>
    <dgm:cxn modelId="{F30D3B3A-9838-4E75-869B-A3A78DE8BE44}" type="presParOf" srcId="{81E1B3F1-81FB-4678-BB58-4B41124216A7}" destId="{BD647B5C-F945-4F36-BC50-1BA41429B983}" srcOrd="1" destOrd="0" presId="urn:microsoft.com/office/officeart/2005/8/layout/arrow2"/>
    <dgm:cxn modelId="{EB183C61-FF4D-458A-8638-2ABFE814FC0B}" type="presParOf" srcId="{81E1B3F1-81FB-4678-BB58-4B41124216A7}" destId="{6B6BFA87-9CA8-41D8-8C41-F0241DA15F2A}" srcOrd="2" destOrd="0" presId="urn:microsoft.com/office/officeart/2005/8/layout/arrow2"/>
    <dgm:cxn modelId="{8D1805F9-1A36-4B17-9EE9-E88B01245CE7}" type="presParOf" srcId="{81E1B3F1-81FB-4678-BB58-4B41124216A7}" destId="{293C9E4A-44BF-49C5-81E8-B2FA1F71C6A9}" srcOrd="3" destOrd="0" presId="urn:microsoft.com/office/officeart/2005/8/layout/arrow2"/>
    <dgm:cxn modelId="{40F5DF55-11F2-414A-AA32-F622710D6C1C}" type="presParOf" srcId="{81E1B3F1-81FB-4678-BB58-4B41124216A7}" destId="{40450558-CB84-4F5F-8EED-899909458F5E}" srcOrd="4" destOrd="0" presId="urn:microsoft.com/office/officeart/2005/8/layout/arrow2"/>
    <dgm:cxn modelId="{07B8C9ED-D8D8-4DF4-A592-171F5F71BE5C}" type="presParOf" srcId="{81E1B3F1-81FB-4678-BB58-4B41124216A7}" destId="{5C0ABEED-90EE-4C9A-9820-409A8CF1C54B}"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1E0786B-6A0A-471C-9F24-3D24D6B9D117}"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A4665091-5BE1-4052-997F-1FFC409F98EA}">
      <dgm:prSet custT="1"/>
      <dgm:spPr/>
      <dgm:t>
        <a:bodyPr/>
        <a:lstStyle/>
        <a:p>
          <a:pPr rtl="0"/>
          <a:r>
            <a:rPr lang="en-GB" sz="1800" dirty="0" smtClean="0"/>
            <a:t>CPD Policy introduced in 2004, updated in 2009. Clarifies the code of conduct requirement to ‘upgrade professional knowledge and skill’.</a:t>
          </a:r>
          <a:endParaRPr lang="en-GB" sz="1800" dirty="0"/>
        </a:p>
      </dgm:t>
    </dgm:pt>
    <dgm:pt modelId="{695C0930-A628-4744-A023-3FCFF03D926C}" type="parTrans" cxnId="{B58EACBD-4984-4FC4-8399-2EC6612B0400}">
      <dgm:prSet/>
      <dgm:spPr/>
      <dgm:t>
        <a:bodyPr/>
        <a:lstStyle/>
        <a:p>
          <a:endParaRPr lang="en-GB"/>
        </a:p>
      </dgm:t>
    </dgm:pt>
    <dgm:pt modelId="{FA64A823-793F-4041-A948-03F7C195F9C2}" type="sibTrans" cxnId="{B58EACBD-4984-4FC4-8399-2EC6612B0400}">
      <dgm:prSet/>
      <dgm:spPr/>
      <dgm:t>
        <a:bodyPr/>
        <a:lstStyle/>
        <a:p>
          <a:endParaRPr lang="en-GB"/>
        </a:p>
      </dgm:t>
    </dgm:pt>
    <dgm:pt modelId="{5D0CD1DD-D0DA-480D-944F-EA09E9BD8DD9}">
      <dgm:prSet custT="1"/>
      <dgm:spPr/>
      <dgm:t>
        <a:bodyPr/>
        <a:lstStyle/>
        <a:p>
          <a:pPr rtl="0"/>
          <a:r>
            <a:rPr lang="en-GB" sz="1800" dirty="0" smtClean="0"/>
            <a:t>In 2008 the RSS became a Licensed Body of the Science Council for the award of Chartered Scientist (</a:t>
          </a:r>
          <a:r>
            <a:rPr lang="en-GB" sz="1800" dirty="0" err="1" smtClean="0"/>
            <a:t>CSci</a:t>
          </a:r>
          <a:r>
            <a:rPr lang="en-GB" sz="1800" dirty="0" smtClean="0"/>
            <a:t>).</a:t>
          </a:r>
          <a:endParaRPr lang="en-GB" sz="1800" dirty="0"/>
        </a:p>
      </dgm:t>
    </dgm:pt>
    <dgm:pt modelId="{6ABB5913-31A2-4E46-B0B3-D51451603CB0}" type="parTrans" cxnId="{8EDB4F8F-C548-4E25-A0EF-54FAD5C81A17}">
      <dgm:prSet/>
      <dgm:spPr/>
      <dgm:t>
        <a:bodyPr/>
        <a:lstStyle/>
        <a:p>
          <a:endParaRPr lang="en-GB"/>
        </a:p>
      </dgm:t>
    </dgm:pt>
    <dgm:pt modelId="{CC34F8EA-1E07-4B8A-B2A8-1A46A8651AA7}" type="sibTrans" cxnId="{8EDB4F8F-C548-4E25-A0EF-54FAD5C81A17}">
      <dgm:prSet/>
      <dgm:spPr/>
      <dgm:t>
        <a:bodyPr/>
        <a:lstStyle/>
        <a:p>
          <a:endParaRPr lang="en-GB"/>
        </a:p>
      </dgm:t>
    </dgm:pt>
    <dgm:pt modelId="{9528A948-5D63-4D10-941A-3A2537FF7CED}">
      <dgm:prSet custT="1"/>
      <dgm:spPr/>
      <dgm:t>
        <a:bodyPr/>
        <a:lstStyle/>
        <a:p>
          <a:pPr rtl="0"/>
          <a:r>
            <a:rPr lang="en-GB" sz="1800" dirty="0" smtClean="0"/>
            <a:t>In 2010 the ASA introduced their Professional Statistician (</a:t>
          </a:r>
          <a:r>
            <a:rPr lang="en-GB" sz="1800" dirty="0" err="1" smtClean="0"/>
            <a:t>PStat</a:t>
          </a:r>
          <a:r>
            <a:rPr lang="en-GB" sz="1800" dirty="0" smtClean="0"/>
            <a:t>) award.                 (From 2004 SSC have had </a:t>
          </a:r>
          <a:r>
            <a:rPr lang="en-GB" sz="1800" dirty="0" err="1" smtClean="0"/>
            <a:t>P.Stat</a:t>
          </a:r>
          <a:r>
            <a:rPr lang="en-GB" sz="1800" dirty="0" smtClean="0"/>
            <a:t>.; </a:t>
          </a:r>
          <a:r>
            <a:rPr lang="en-GB" sz="1800" dirty="0" smtClean="0"/>
            <a:t>from 1996 SSAI have had </a:t>
          </a:r>
          <a:r>
            <a:rPr lang="en-GB" sz="1800" dirty="0" err="1" smtClean="0"/>
            <a:t>AStat</a:t>
          </a:r>
          <a:r>
            <a:rPr lang="en-GB" sz="1800" dirty="0" smtClean="0"/>
            <a:t>).</a:t>
          </a:r>
          <a:endParaRPr lang="en-GB" sz="1800" dirty="0"/>
        </a:p>
      </dgm:t>
    </dgm:pt>
    <dgm:pt modelId="{3C377866-C92B-4EED-BE61-A7595456AEAA}" type="parTrans" cxnId="{F2830D07-C72E-424D-B8FB-2DB9BE933B5B}">
      <dgm:prSet/>
      <dgm:spPr/>
      <dgm:t>
        <a:bodyPr/>
        <a:lstStyle/>
        <a:p>
          <a:endParaRPr lang="en-GB"/>
        </a:p>
      </dgm:t>
    </dgm:pt>
    <dgm:pt modelId="{543C5F9C-67F1-4FF9-B91A-5E47DC7C9AA7}" type="sibTrans" cxnId="{F2830D07-C72E-424D-B8FB-2DB9BE933B5B}">
      <dgm:prSet/>
      <dgm:spPr/>
      <dgm:t>
        <a:bodyPr/>
        <a:lstStyle/>
        <a:p>
          <a:endParaRPr lang="en-GB"/>
        </a:p>
      </dgm:t>
    </dgm:pt>
    <dgm:pt modelId="{51A57102-E933-48E3-BF65-807B70B24981}">
      <dgm:prSet custT="1"/>
      <dgm:spPr/>
      <dgm:t>
        <a:bodyPr/>
        <a:lstStyle/>
        <a:p>
          <a:pPr rtl="0"/>
          <a:r>
            <a:rPr lang="en-GB" sz="1800" dirty="0" smtClean="0"/>
            <a:t>In 2012 revalidation of </a:t>
          </a:r>
          <a:r>
            <a:rPr lang="en-GB" sz="1800" dirty="0" err="1" smtClean="0"/>
            <a:t>CStat</a:t>
          </a:r>
          <a:r>
            <a:rPr lang="en-GB" sz="1800" dirty="0" smtClean="0"/>
            <a:t> on a 5-year cycle was  announced. Aligns with best practice approach to periodically confirm </a:t>
          </a:r>
          <a:r>
            <a:rPr lang="en-GB" sz="1800" dirty="0" smtClean="0"/>
            <a:t>professionalism.</a:t>
          </a:r>
          <a:endParaRPr lang="en-GB" sz="500" dirty="0"/>
        </a:p>
      </dgm:t>
    </dgm:pt>
    <dgm:pt modelId="{7E950DB9-4A8C-48F8-9B93-0524AD5280B8}" type="parTrans" cxnId="{88E6E993-6A4E-47F8-988F-23B19E29F939}">
      <dgm:prSet/>
      <dgm:spPr/>
      <dgm:t>
        <a:bodyPr/>
        <a:lstStyle/>
        <a:p>
          <a:endParaRPr lang="en-GB"/>
        </a:p>
      </dgm:t>
    </dgm:pt>
    <dgm:pt modelId="{4EC70CF6-386B-424D-8034-E326AA0E5F45}" type="sibTrans" cxnId="{88E6E993-6A4E-47F8-988F-23B19E29F939}">
      <dgm:prSet/>
      <dgm:spPr/>
      <dgm:t>
        <a:bodyPr/>
        <a:lstStyle/>
        <a:p>
          <a:endParaRPr lang="en-GB"/>
        </a:p>
      </dgm:t>
    </dgm:pt>
    <dgm:pt modelId="{B9352B1F-EEA0-4DDD-A071-9EBE045DE854}">
      <dgm:prSet custT="1"/>
      <dgm:spPr/>
      <dgm:t>
        <a:bodyPr/>
        <a:lstStyle/>
        <a:p>
          <a:pPr rtl="0"/>
          <a:r>
            <a:rPr lang="en-GB" sz="1800" dirty="0" smtClean="0"/>
            <a:t>In 2012 established the Professional Statisticians’ Forum; to share professional experiences and discuss professional development.</a:t>
          </a:r>
          <a:endParaRPr lang="en-GB" sz="1800" dirty="0"/>
        </a:p>
      </dgm:t>
    </dgm:pt>
    <dgm:pt modelId="{B7721F25-B01A-4CAD-A63F-46E15766B5F7}" type="parTrans" cxnId="{16DD02D3-7979-4FF6-8731-3DE7E3E8124A}">
      <dgm:prSet/>
      <dgm:spPr/>
      <dgm:t>
        <a:bodyPr/>
        <a:lstStyle/>
        <a:p>
          <a:endParaRPr lang="en-GB"/>
        </a:p>
      </dgm:t>
    </dgm:pt>
    <dgm:pt modelId="{741F457B-3C71-4C6E-8859-CB83DA1A838C}" type="sibTrans" cxnId="{16DD02D3-7979-4FF6-8731-3DE7E3E8124A}">
      <dgm:prSet/>
      <dgm:spPr/>
      <dgm:t>
        <a:bodyPr/>
        <a:lstStyle/>
        <a:p>
          <a:endParaRPr lang="en-GB"/>
        </a:p>
      </dgm:t>
    </dgm:pt>
    <dgm:pt modelId="{EC73BE1F-31C6-49AE-928B-7297E316BEC7}">
      <dgm:prSet custT="1"/>
      <dgm:spPr/>
      <dgm:t>
        <a:bodyPr/>
        <a:lstStyle/>
        <a:p>
          <a:pPr rtl="0"/>
          <a:r>
            <a:rPr lang="en-GB" sz="1800" dirty="0" smtClean="0"/>
            <a:t>In 2014 the Code of Conduct was revised to make it more accessible to professional statisticians and the beneficiaries of their work.</a:t>
          </a:r>
          <a:endParaRPr lang="en-GB" sz="1800" dirty="0"/>
        </a:p>
      </dgm:t>
    </dgm:pt>
    <dgm:pt modelId="{89BBB0A6-638A-4E68-B93C-3F562CCC3C01}" type="parTrans" cxnId="{6302887C-37FB-4C7D-B32C-F36C7543E2D7}">
      <dgm:prSet/>
      <dgm:spPr/>
      <dgm:t>
        <a:bodyPr/>
        <a:lstStyle/>
        <a:p>
          <a:endParaRPr lang="en-GB"/>
        </a:p>
      </dgm:t>
    </dgm:pt>
    <dgm:pt modelId="{4A11F886-4599-4270-B35A-018F9B4E5404}" type="sibTrans" cxnId="{6302887C-37FB-4C7D-B32C-F36C7543E2D7}">
      <dgm:prSet/>
      <dgm:spPr/>
      <dgm:t>
        <a:bodyPr/>
        <a:lstStyle/>
        <a:p>
          <a:endParaRPr lang="en-GB"/>
        </a:p>
      </dgm:t>
    </dgm:pt>
    <dgm:pt modelId="{C20D3B29-A3DB-4081-879A-27314DE4EEB8}">
      <dgm:prSet custT="1"/>
      <dgm:spPr/>
      <dgm:t>
        <a:bodyPr/>
        <a:lstStyle/>
        <a:p>
          <a:pPr rtl="0"/>
          <a:r>
            <a:rPr lang="en-GB" sz="1800" dirty="0" smtClean="0"/>
            <a:t>Today: RSS has &gt;</a:t>
          </a:r>
          <a:r>
            <a:rPr lang="en-GB" sz="1800" dirty="0" smtClean="0"/>
            <a:t>6200 </a:t>
          </a:r>
          <a:r>
            <a:rPr lang="en-GB" sz="1800" dirty="0" smtClean="0"/>
            <a:t>members, of whom &gt;</a:t>
          </a:r>
          <a:r>
            <a:rPr lang="en-GB" sz="1800" dirty="0" smtClean="0"/>
            <a:t>1200 </a:t>
          </a:r>
          <a:r>
            <a:rPr lang="en-GB" sz="1800" dirty="0" smtClean="0"/>
            <a:t>are Chartered Statisticians (</a:t>
          </a:r>
          <a:r>
            <a:rPr lang="en-GB" sz="1800" dirty="0" err="1" smtClean="0"/>
            <a:t>CStats</a:t>
          </a:r>
          <a:r>
            <a:rPr lang="en-GB" sz="1800" dirty="0" smtClean="0"/>
            <a:t>), &gt;450 are Graduate Statisticians (</a:t>
          </a:r>
          <a:r>
            <a:rPr lang="en-GB" sz="1800" dirty="0" err="1" smtClean="0"/>
            <a:t>GradStats</a:t>
          </a:r>
          <a:r>
            <a:rPr lang="en-GB" sz="1800" dirty="0" smtClean="0"/>
            <a:t>).</a:t>
          </a:r>
          <a:endParaRPr lang="en-GB" sz="1800" dirty="0"/>
        </a:p>
      </dgm:t>
    </dgm:pt>
    <dgm:pt modelId="{80677992-8C28-4CDB-B900-54A8965F8D90}" type="parTrans" cxnId="{8B701C5F-6890-45C0-997D-87D7B62485A1}">
      <dgm:prSet/>
      <dgm:spPr/>
      <dgm:t>
        <a:bodyPr/>
        <a:lstStyle/>
        <a:p>
          <a:endParaRPr lang="en-GB"/>
        </a:p>
      </dgm:t>
    </dgm:pt>
    <dgm:pt modelId="{A9146E6A-A055-4BCA-AB7B-25E01D6AD869}" type="sibTrans" cxnId="{8B701C5F-6890-45C0-997D-87D7B62485A1}">
      <dgm:prSet/>
      <dgm:spPr/>
      <dgm:t>
        <a:bodyPr/>
        <a:lstStyle/>
        <a:p>
          <a:endParaRPr lang="en-GB"/>
        </a:p>
      </dgm:t>
    </dgm:pt>
    <dgm:pt modelId="{E22534A9-3458-4E8E-8268-F7E87032D2E1}" type="pres">
      <dgm:prSet presAssocID="{D1E0786B-6A0A-471C-9F24-3D24D6B9D117}" presName="linear" presStyleCnt="0">
        <dgm:presLayoutVars>
          <dgm:animLvl val="lvl"/>
          <dgm:resizeHandles val="exact"/>
        </dgm:presLayoutVars>
      </dgm:prSet>
      <dgm:spPr/>
      <dgm:t>
        <a:bodyPr/>
        <a:lstStyle/>
        <a:p>
          <a:endParaRPr lang="en-GB"/>
        </a:p>
      </dgm:t>
    </dgm:pt>
    <dgm:pt modelId="{2F2C8163-0348-463F-962D-BBB58AC1C3F2}" type="pres">
      <dgm:prSet presAssocID="{A4665091-5BE1-4052-997F-1FFC409F98EA}" presName="parentText" presStyleLbl="node1" presStyleIdx="0" presStyleCnt="7" custScaleX="99748" custScaleY="112033">
        <dgm:presLayoutVars>
          <dgm:chMax val="0"/>
          <dgm:bulletEnabled val="1"/>
        </dgm:presLayoutVars>
      </dgm:prSet>
      <dgm:spPr/>
      <dgm:t>
        <a:bodyPr/>
        <a:lstStyle/>
        <a:p>
          <a:endParaRPr lang="en-GB"/>
        </a:p>
      </dgm:t>
    </dgm:pt>
    <dgm:pt modelId="{1DD1746A-9733-4177-8186-7C8B7B455F57}" type="pres">
      <dgm:prSet presAssocID="{FA64A823-793F-4041-A948-03F7C195F9C2}" presName="spacer" presStyleCnt="0"/>
      <dgm:spPr/>
    </dgm:pt>
    <dgm:pt modelId="{B88D1EBA-96F0-4CEC-B305-EB669197EC6E}" type="pres">
      <dgm:prSet presAssocID="{5D0CD1DD-D0DA-480D-944F-EA09E9BD8DD9}" presName="parentText" presStyleLbl="node1" presStyleIdx="1" presStyleCnt="7">
        <dgm:presLayoutVars>
          <dgm:chMax val="0"/>
          <dgm:bulletEnabled val="1"/>
        </dgm:presLayoutVars>
      </dgm:prSet>
      <dgm:spPr/>
      <dgm:t>
        <a:bodyPr/>
        <a:lstStyle/>
        <a:p>
          <a:endParaRPr lang="en-GB"/>
        </a:p>
      </dgm:t>
    </dgm:pt>
    <dgm:pt modelId="{5F700C9E-9775-454C-8E7C-3E11C64E7FCA}" type="pres">
      <dgm:prSet presAssocID="{CC34F8EA-1E07-4B8A-B2A8-1A46A8651AA7}" presName="spacer" presStyleCnt="0"/>
      <dgm:spPr/>
    </dgm:pt>
    <dgm:pt modelId="{FFE11554-55CF-4EA4-9956-20DE4C98E374}" type="pres">
      <dgm:prSet presAssocID="{9528A948-5D63-4D10-941A-3A2537FF7CED}" presName="parentText" presStyleLbl="node1" presStyleIdx="2" presStyleCnt="7">
        <dgm:presLayoutVars>
          <dgm:chMax val="0"/>
          <dgm:bulletEnabled val="1"/>
        </dgm:presLayoutVars>
      </dgm:prSet>
      <dgm:spPr/>
      <dgm:t>
        <a:bodyPr/>
        <a:lstStyle/>
        <a:p>
          <a:endParaRPr lang="en-GB"/>
        </a:p>
      </dgm:t>
    </dgm:pt>
    <dgm:pt modelId="{A1052089-FBA2-4AEF-9901-E83D846267EB}" type="pres">
      <dgm:prSet presAssocID="{543C5F9C-67F1-4FF9-B91A-5E47DC7C9AA7}" presName="spacer" presStyleCnt="0"/>
      <dgm:spPr/>
    </dgm:pt>
    <dgm:pt modelId="{55BC10CE-1DD2-406D-A137-08FF74E9230B}" type="pres">
      <dgm:prSet presAssocID="{51A57102-E933-48E3-BF65-807B70B24981}" presName="parentText" presStyleLbl="node1" presStyleIdx="3" presStyleCnt="7">
        <dgm:presLayoutVars>
          <dgm:chMax val="0"/>
          <dgm:bulletEnabled val="1"/>
        </dgm:presLayoutVars>
      </dgm:prSet>
      <dgm:spPr/>
      <dgm:t>
        <a:bodyPr/>
        <a:lstStyle/>
        <a:p>
          <a:endParaRPr lang="en-GB"/>
        </a:p>
      </dgm:t>
    </dgm:pt>
    <dgm:pt modelId="{2EDF80E8-69C0-482A-B41C-2BFA44975444}" type="pres">
      <dgm:prSet presAssocID="{4EC70CF6-386B-424D-8034-E326AA0E5F45}" presName="spacer" presStyleCnt="0"/>
      <dgm:spPr/>
    </dgm:pt>
    <dgm:pt modelId="{C1542EDB-D078-4D56-ADC0-83BDF3A4312F}" type="pres">
      <dgm:prSet presAssocID="{B9352B1F-EEA0-4DDD-A071-9EBE045DE854}" presName="parentText" presStyleLbl="node1" presStyleIdx="4" presStyleCnt="7">
        <dgm:presLayoutVars>
          <dgm:chMax val="0"/>
          <dgm:bulletEnabled val="1"/>
        </dgm:presLayoutVars>
      </dgm:prSet>
      <dgm:spPr/>
      <dgm:t>
        <a:bodyPr/>
        <a:lstStyle/>
        <a:p>
          <a:endParaRPr lang="en-GB"/>
        </a:p>
      </dgm:t>
    </dgm:pt>
    <dgm:pt modelId="{EE2CDCE3-DD60-4FC6-8B4F-72EE224E9CD6}" type="pres">
      <dgm:prSet presAssocID="{741F457B-3C71-4C6E-8859-CB83DA1A838C}" presName="spacer" presStyleCnt="0"/>
      <dgm:spPr/>
    </dgm:pt>
    <dgm:pt modelId="{B4D70BBE-44EA-4BA8-A441-5700C96E1AC0}" type="pres">
      <dgm:prSet presAssocID="{EC73BE1F-31C6-49AE-928B-7297E316BEC7}" presName="parentText" presStyleLbl="node1" presStyleIdx="5" presStyleCnt="7">
        <dgm:presLayoutVars>
          <dgm:chMax val="0"/>
          <dgm:bulletEnabled val="1"/>
        </dgm:presLayoutVars>
      </dgm:prSet>
      <dgm:spPr/>
      <dgm:t>
        <a:bodyPr/>
        <a:lstStyle/>
        <a:p>
          <a:endParaRPr lang="en-GB"/>
        </a:p>
      </dgm:t>
    </dgm:pt>
    <dgm:pt modelId="{ACB75A3A-3718-4F2D-8C7D-061C000D896C}" type="pres">
      <dgm:prSet presAssocID="{4A11F886-4599-4270-B35A-018F9B4E5404}" presName="spacer" presStyleCnt="0"/>
      <dgm:spPr/>
    </dgm:pt>
    <dgm:pt modelId="{3603D1CE-63F1-4B77-8180-1A06EA04565A}" type="pres">
      <dgm:prSet presAssocID="{C20D3B29-A3DB-4081-879A-27314DE4EEB8}" presName="parentText" presStyleLbl="node1" presStyleIdx="6" presStyleCnt="7">
        <dgm:presLayoutVars>
          <dgm:chMax val="0"/>
          <dgm:bulletEnabled val="1"/>
        </dgm:presLayoutVars>
      </dgm:prSet>
      <dgm:spPr/>
      <dgm:t>
        <a:bodyPr/>
        <a:lstStyle/>
        <a:p>
          <a:endParaRPr lang="en-GB"/>
        </a:p>
      </dgm:t>
    </dgm:pt>
  </dgm:ptLst>
  <dgm:cxnLst>
    <dgm:cxn modelId="{DDEF789A-897A-403A-A795-27B94CA15161}" type="presOf" srcId="{EC73BE1F-31C6-49AE-928B-7297E316BEC7}" destId="{B4D70BBE-44EA-4BA8-A441-5700C96E1AC0}" srcOrd="0" destOrd="0" presId="urn:microsoft.com/office/officeart/2005/8/layout/vList2"/>
    <dgm:cxn modelId="{F0079E44-F73C-4FE1-9FC9-4DBBC16F54AB}" type="presOf" srcId="{A4665091-5BE1-4052-997F-1FFC409F98EA}" destId="{2F2C8163-0348-463F-962D-BBB58AC1C3F2}" srcOrd="0" destOrd="0" presId="urn:microsoft.com/office/officeart/2005/8/layout/vList2"/>
    <dgm:cxn modelId="{16DD02D3-7979-4FF6-8731-3DE7E3E8124A}" srcId="{D1E0786B-6A0A-471C-9F24-3D24D6B9D117}" destId="{B9352B1F-EEA0-4DDD-A071-9EBE045DE854}" srcOrd="4" destOrd="0" parTransId="{B7721F25-B01A-4CAD-A63F-46E15766B5F7}" sibTransId="{741F457B-3C71-4C6E-8859-CB83DA1A838C}"/>
    <dgm:cxn modelId="{37163BE1-F9C2-4B5A-9233-02158F84347D}" type="presOf" srcId="{B9352B1F-EEA0-4DDD-A071-9EBE045DE854}" destId="{C1542EDB-D078-4D56-ADC0-83BDF3A4312F}" srcOrd="0" destOrd="0" presId="urn:microsoft.com/office/officeart/2005/8/layout/vList2"/>
    <dgm:cxn modelId="{6302887C-37FB-4C7D-B32C-F36C7543E2D7}" srcId="{D1E0786B-6A0A-471C-9F24-3D24D6B9D117}" destId="{EC73BE1F-31C6-49AE-928B-7297E316BEC7}" srcOrd="5" destOrd="0" parTransId="{89BBB0A6-638A-4E68-B93C-3F562CCC3C01}" sibTransId="{4A11F886-4599-4270-B35A-018F9B4E5404}"/>
    <dgm:cxn modelId="{8C2BE401-03E9-46FC-BA16-C5881B4F7E4E}" type="presOf" srcId="{51A57102-E933-48E3-BF65-807B70B24981}" destId="{55BC10CE-1DD2-406D-A137-08FF74E9230B}" srcOrd="0" destOrd="0" presId="urn:microsoft.com/office/officeart/2005/8/layout/vList2"/>
    <dgm:cxn modelId="{140DCF9A-9B93-4E5D-81CB-F0F81E2CD8D4}" type="presOf" srcId="{5D0CD1DD-D0DA-480D-944F-EA09E9BD8DD9}" destId="{B88D1EBA-96F0-4CEC-B305-EB669197EC6E}" srcOrd="0" destOrd="0" presId="urn:microsoft.com/office/officeart/2005/8/layout/vList2"/>
    <dgm:cxn modelId="{8B701C5F-6890-45C0-997D-87D7B62485A1}" srcId="{D1E0786B-6A0A-471C-9F24-3D24D6B9D117}" destId="{C20D3B29-A3DB-4081-879A-27314DE4EEB8}" srcOrd="6" destOrd="0" parTransId="{80677992-8C28-4CDB-B900-54A8965F8D90}" sibTransId="{A9146E6A-A055-4BCA-AB7B-25E01D6AD869}"/>
    <dgm:cxn modelId="{5366439A-2261-4837-815C-C7B4811005A7}" type="presOf" srcId="{D1E0786B-6A0A-471C-9F24-3D24D6B9D117}" destId="{E22534A9-3458-4E8E-8268-F7E87032D2E1}" srcOrd="0" destOrd="0" presId="urn:microsoft.com/office/officeart/2005/8/layout/vList2"/>
    <dgm:cxn modelId="{36934838-3AC9-45A6-8716-20FDD97087E8}" type="presOf" srcId="{C20D3B29-A3DB-4081-879A-27314DE4EEB8}" destId="{3603D1CE-63F1-4B77-8180-1A06EA04565A}" srcOrd="0" destOrd="0" presId="urn:microsoft.com/office/officeart/2005/8/layout/vList2"/>
    <dgm:cxn modelId="{8EDB4F8F-C548-4E25-A0EF-54FAD5C81A17}" srcId="{D1E0786B-6A0A-471C-9F24-3D24D6B9D117}" destId="{5D0CD1DD-D0DA-480D-944F-EA09E9BD8DD9}" srcOrd="1" destOrd="0" parTransId="{6ABB5913-31A2-4E46-B0B3-D51451603CB0}" sibTransId="{CC34F8EA-1E07-4B8A-B2A8-1A46A8651AA7}"/>
    <dgm:cxn modelId="{88E6E993-6A4E-47F8-988F-23B19E29F939}" srcId="{D1E0786B-6A0A-471C-9F24-3D24D6B9D117}" destId="{51A57102-E933-48E3-BF65-807B70B24981}" srcOrd="3" destOrd="0" parTransId="{7E950DB9-4A8C-48F8-9B93-0524AD5280B8}" sibTransId="{4EC70CF6-386B-424D-8034-E326AA0E5F45}"/>
    <dgm:cxn modelId="{02CA168E-D5A4-4C0C-AA4C-FCCA1D19111F}" type="presOf" srcId="{9528A948-5D63-4D10-941A-3A2537FF7CED}" destId="{FFE11554-55CF-4EA4-9956-20DE4C98E374}" srcOrd="0" destOrd="0" presId="urn:microsoft.com/office/officeart/2005/8/layout/vList2"/>
    <dgm:cxn modelId="{F2830D07-C72E-424D-B8FB-2DB9BE933B5B}" srcId="{D1E0786B-6A0A-471C-9F24-3D24D6B9D117}" destId="{9528A948-5D63-4D10-941A-3A2537FF7CED}" srcOrd="2" destOrd="0" parTransId="{3C377866-C92B-4EED-BE61-A7595456AEAA}" sibTransId="{543C5F9C-67F1-4FF9-B91A-5E47DC7C9AA7}"/>
    <dgm:cxn modelId="{B58EACBD-4984-4FC4-8399-2EC6612B0400}" srcId="{D1E0786B-6A0A-471C-9F24-3D24D6B9D117}" destId="{A4665091-5BE1-4052-997F-1FFC409F98EA}" srcOrd="0" destOrd="0" parTransId="{695C0930-A628-4744-A023-3FCFF03D926C}" sibTransId="{FA64A823-793F-4041-A948-03F7C195F9C2}"/>
    <dgm:cxn modelId="{09A7425B-41DE-4998-8C36-E767C1118500}" type="presParOf" srcId="{E22534A9-3458-4E8E-8268-F7E87032D2E1}" destId="{2F2C8163-0348-463F-962D-BBB58AC1C3F2}" srcOrd="0" destOrd="0" presId="urn:microsoft.com/office/officeart/2005/8/layout/vList2"/>
    <dgm:cxn modelId="{B0806DD3-979B-4FB9-A0F3-DAE87D1E669B}" type="presParOf" srcId="{E22534A9-3458-4E8E-8268-F7E87032D2E1}" destId="{1DD1746A-9733-4177-8186-7C8B7B455F57}" srcOrd="1" destOrd="0" presId="urn:microsoft.com/office/officeart/2005/8/layout/vList2"/>
    <dgm:cxn modelId="{E7011142-747D-4001-8CC1-216E7915AC2D}" type="presParOf" srcId="{E22534A9-3458-4E8E-8268-F7E87032D2E1}" destId="{B88D1EBA-96F0-4CEC-B305-EB669197EC6E}" srcOrd="2" destOrd="0" presId="urn:microsoft.com/office/officeart/2005/8/layout/vList2"/>
    <dgm:cxn modelId="{88DA073F-37B5-4438-BCF3-12661B6EEDDE}" type="presParOf" srcId="{E22534A9-3458-4E8E-8268-F7E87032D2E1}" destId="{5F700C9E-9775-454C-8E7C-3E11C64E7FCA}" srcOrd="3" destOrd="0" presId="urn:microsoft.com/office/officeart/2005/8/layout/vList2"/>
    <dgm:cxn modelId="{A925AE2E-C721-49FE-B85A-C6C0D41AAC54}" type="presParOf" srcId="{E22534A9-3458-4E8E-8268-F7E87032D2E1}" destId="{FFE11554-55CF-4EA4-9956-20DE4C98E374}" srcOrd="4" destOrd="0" presId="urn:microsoft.com/office/officeart/2005/8/layout/vList2"/>
    <dgm:cxn modelId="{8674EE39-62BF-4157-8A8E-49E8661A7007}" type="presParOf" srcId="{E22534A9-3458-4E8E-8268-F7E87032D2E1}" destId="{A1052089-FBA2-4AEF-9901-E83D846267EB}" srcOrd="5" destOrd="0" presId="urn:microsoft.com/office/officeart/2005/8/layout/vList2"/>
    <dgm:cxn modelId="{30C75EEA-0A56-470B-B215-578CA5C2D613}" type="presParOf" srcId="{E22534A9-3458-4E8E-8268-F7E87032D2E1}" destId="{55BC10CE-1DD2-406D-A137-08FF74E9230B}" srcOrd="6" destOrd="0" presId="urn:microsoft.com/office/officeart/2005/8/layout/vList2"/>
    <dgm:cxn modelId="{5CF99352-AD1D-43EE-B755-7EEAA1628611}" type="presParOf" srcId="{E22534A9-3458-4E8E-8268-F7E87032D2E1}" destId="{2EDF80E8-69C0-482A-B41C-2BFA44975444}" srcOrd="7" destOrd="0" presId="urn:microsoft.com/office/officeart/2005/8/layout/vList2"/>
    <dgm:cxn modelId="{907BAB40-5D85-4998-AA52-1460814AA2C8}" type="presParOf" srcId="{E22534A9-3458-4E8E-8268-F7E87032D2E1}" destId="{C1542EDB-D078-4D56-ADC0-83BDF3A4312F}" srcOrd="8" destOrd="0" presId="urn:microsoft.com/office/officeart/2005/8/layout/vList2"/>
    <dgm:cxn modelId="{159D9E2E-CA61-433C-858A-A819C446CC29}" type="presParOf" srcId="{E22534A9-3458-4E8E-8268-F7E87032D2E1}" destId="{EE2CDCE3-DD60-4FC6-8B4F-72EE224E9CD6}" srcOrd="9" destOrd="0" presId="urn:microsoft.com/office/officeart/2005/8/layout/vList2"/>
    <dgm:cxn modelId="{52599F9A-988C-427A-8745-A5E87A29ABB3}" type="presParOf" srcId="{E22534A9-3458-4E8E-8268-F7E87032D2E1}" destId="{B4D70BBE-44EA-4BA8-A441-5700C96E1AC0}" srcOrd="10" destOrd="0" presId="urn:microsoft.com/office/officeart/2005/8/layout/vList2"/>
    <dgm:cxn modelId="{FAB6AAAB-B668-464A-827D-8C3DA165EB18}" type="presParOf" srcId="{E22534A9-3458-4E8E-8268-F7E87032D2E1}" destId="{ACB75A3A-3718-4F2D-8C7D-061C000D896C}" srcOrd="11" destOrd="0" presId="urn:microsoft.com/office/officeart/2005/8/layout/vList2"/>
    <dgm:cxn modelId="{8431B9CD-884A-4329-97C0-A6B9A65D49D5}" type="presParOf" srcId="{E22534A9-3458-4E8E-8268-F7E87032D2E1}" destId="{3603D1CE-63F1-4B77-8180-1A06EA04565A}"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124F3DE2-87BC-4D06-8BCF-6D7CA1BA906E}"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GB"/>
        </a:p>
      </dgm:t>
    </dgm:pt>
    <dgm:pt modelId="{DE98C87C-2793-470B-82F0-C60DF012A6FA}">
      <dgm:prSet/>
      <dgm:spPr/>
      <dgm:t>
        <a:bodyPr/>
        <a:lstStyle/>
        <a:p>
          <a:pPr rtl="0"/>
          <a:r>
            <a:rPr lang="en-GB" smtClean="0"/>
            <a:t>To CStat holders</a:t>
          </a:r>
          <a:endParaRPr lang="en-GB"/>
        </a:p>
      </dgm:t>
    </dgm:pt>
    <dgm:pt modelId="{DD381D09-D0CF-4A12-8C7E-0957B918AD3B}" type="parTrans" cxnId="{398B073F-1C3A-475C-BB95-19EDE2F3D243}">
      <dgm:prSet/>
      <dgm:spPr/>
      <dgm:t>
        <a:bodyPr/>
        <a:lstStyle/>
        <a:p>
          <a:endParaRPr lang="en-GB"/>
        </a:p>
      </dgm:t>
    </dgm:pt>
    <dgm:pt modelId="{986702B3-9272-4635-BECF-1189DF4F6DA8}" type="sibTrans" cxnId="{398B073F-1C3A-475C-BB95-19EDE2F3D243}">
      <dgm:prSet/>
      <dgm:spPr/>
      <dgm:t>
        <a:bodyPr/>
        <a:lstStyle/>
        <a:p>
          <a:endParaRPr lang="en-GB"/>
        </a:p>
      </dgm:t>
    </dgm:pt>
    <dgm:pt modelId="{FDD999D2-ECA4-4AE3-A6F8-F9AF0DE11DAB}">
      <dgm:prSet/>
      <dgm:spPr/>
      <dgm:t>
        <a:bodyPr/>
        <a:lstStyle/>
        <a:p>
          <a:pPr rtl="0"/>
          <a:r>
            <a:rPr lang="en-GB" smtClean="0"/>
            <a:t>Supports career progression</a:t>
          </a:r>
          <a:endParaRPr lang="en-GB"/>
        </a:p>
      </dgm:t>
    </dgm:pt>
    <dgm:pt modelId="{9EB98B3C-B25D-42F2-838A-EEF2675599CC}" type="parTrans" cxnId="{5011EE36-99E3-48CC-B75A-B89B8F9B34EE}">
      <dgm:prSet/>
      <dgm:spPr/>
      <dgm:t>
        <a:bodyPr/>
        <a:lstStyle/>
        <a:p>
          <a:endParaRPr lang="en-GB"/>
        </a:p>
      </dgm:t>
    </dgm:pt>
    <dgm:pt modelId="{FABFFF55-EA80-4B54-B944-6CAC3292BB2F}" type="sibTrans" cxnId="{5011EE36-99E3-48CC-B75A-B89B8F9B34EE}">
      <dgm:prSet/>
      <dgm:spPr/>
      <dgm:t>
        <a:bodyPr/>
        <a:lstStyle/>
        <a:p>
          <a:endParaRPr lang="en-GB"/>
        </a:p>
      </dgm:t>
    </dgm:pt>
    <dgm:pt modelId="{92F8F6F9-90DD-46EF-8FD0-BEBAE98F9CB0}">
      <dgm:prSet/>
      <dgm:spPr/>
      <dgm:t>
        <a:bodyPr/>
        <a:lstStyle/>
        <a:p>
          <a:pPr rtl="0"/>
          <a:r>
            <a:rPr lang="en-GB" dirty="0" smtClean="0"/>
            <a:t>Raises confidence and self-esteem</a:t>
          </a:r>
          <a:endParaRPr lang="en-GB" dirty="0"/>
        </a:p>
      </dgm:t>
    </dgm:pt>
    <dgm:pt modelId="{23EE5418-59C4-41DF-9579-878FAFDFE79C}" type="parTrans" cxnId="{651E72DC-6377-4FB1-BF85-63ACE12259CD}">
      <dgm:prSet/>
      <dgm:spPr/>
      <dgm:t>
        <a:bodyPr/>
        <a:lstStyle/>
        <a:p>
          <a:endParaRPr lang="en-GB"/>
        </a:p>
      </dgm:t>
    </dgm:pt>
    <dgm:pt modelId="{12EF3A3D-1A3E-4CE3-A6FF-4AB1DC030C43}" type="sibTrans" cxnId="{651E72DC-6377-4FB1-BF85-63ACE12259CD}">
      <dgm:prSet/>
      <dgm:spPr/>
      <dgm:t>
        <a:bodyPr/>
        <a:lstStyle/>
        <a:p>
          <a:endParaRPr lang="en-GB"/>
        </a:p>
      </dgm:t>
    </dgm:pt>
    <dgm:pt modelId="{4A55F49F-413F-4BCA-871B-58F6015ADD65}">
      <dgm:prSet/>
      <dgm:spPr/>
      <dgm:t>
        <a:bodyPr/>
        <a:lstStyle/>
        <a:p>
          <a:pPr rtl="0"/>
          <a:r>
            <a:rPr lang="en-GB" smtClean="0"/>
            <a:t>To employers and clients</a:t>
          </a:r>
          <a:endParaRPr lang="en-GB"/>
        </a:p>
      </dgm:t>
    </dgm:pt>
    <dgm:pt modelId="{A54E07A1-191C-41A9-B745-E2827A642905}" type="parTrans" cxnId="{94970DC0-57A3-4343-80CF-71E9F37ECF51}">
      <dgm:prSet/>
      <dgm:spPr/>
      <dgm:t>
        <a:bodyPr/>
        <a:lstStyle/>
        <a:p>
          <a:endParaRPr lang="en-GB"/>
        </a:p>
      </dgm:t>
    </dgm:pt>
    <dgm:pt modelId="{527F3412-F0AA-460E-8AC1-D533EF8F5982}" type="sibTrans" cxnId="{94970DC0-57A3-4343-80CF-71E9F37ECF51}">
      <dgm:prSet/>
      <dgm:spPr/>
      <dgm:t>
        <a:bodyPr/>
        <a:lstStyle/>
        <a:p>
          <a:endParaRPr lang="en-GB"/>
        </a:p>
      </dgm:t>
    </dgm:pt>
    <dgm:pt modelId="{C1F3DF4D-6984-4153-9595-928271FED170}">
      <dgm:prSet/>
      <dgm:spPr/>
      <dgm:t>
        <a:bodyPr/>
        <a:lstStyle/>
        <a:p>
          <a:pPr rtl="0"/>
          <a:r>
            <a:rPr lang="en-GB" dirty="0" smtClean="0"/>
            <a:t>Increases credibility of work product</a:t>
          </a:r>
          <a:endParaRPr lang="en-GB" dirty="0"/>
        </a:p>
      </dgm:t>
    </dgm:pt>
    <dgm:pt modelId="{06B7B324-B076-4E9E-8FB0-811EF960906E}" type="parTrans" cxnId="{D3274483-D921-4727-8BE1-7F7587F9316E}">
      <dgm:prSet/>
      <dgm:spPr/>
      <dgm:t>
        <a:bodyPr/>
        <a:lstStyle/>
        <a:p>
          <a:endParaRPr lang="en-GB"/>
        </a:p>
      </dgm:t>
    </dgm:pt>
    <dgm:pt modelId="{3FBE2DEC-CD77-418C-9159-2C9EBFD8B676}" type="sibTrans" cxnId="{D3274483-D921-4727-8BE1-7F7587F9316E}">
      <dgm:prSet/>
      <dgm:spPr/>
      <dgm:t>
        <a:bodyPr/>
        <a:lstStyle/>
        <a:p>
          <a:endParaRPr lang="en-GB"/>
        </a:p>
      </dgm:t>
    </dgm:pt>
    <dgm:pt modelId="{99FB5460-C279-4CAB-A950-C19DC20EFEA1}">
      <dgm:prSet/>
      <dgm:spPr/>
      <dgm:t>
        <a:bodyPr/>
        <a:lstStyle/>
        <a:p>
          <a:pPr rtl="0"/>
          <a:r>
            <a:rPr lang="en-GB" dirty="0" smtClean="0"/>
            <a:t>Signifies ability  and integrity</a:t>
          </a:r>
          <a:endParaRPr lang="en-GB" dirty="0"/>
        </a:p>
      </dgm:t>
    </dgm:pt>
    <dgm:pt modelId="{DD7EEE3A-F061-49B7-B106-E9D4502496CD}" type="parTrans" cxnId="{F4401A93-4E25-41D6-B4CC-4A118415251B}">
      <dgm:prSet/>
      <dgm:spPr/>
      <dgm:t>
        <a:bodyPr/>
        <a:lstStyle/>
        <a:p>
          <a:endParaRPr lang="en-GB"/>
        </a:p>
      </dgm:t>
    </dgm:pt>
    <dgm:pt modelId="{85023ACC-B0D1-454C-8AB6-48D54503BD13}" type="sibTrans" cxnId="{F4401A93-4E25-41D6-B4CC-4A118415251B}">
      <dgm:prSet/>
      <dgm:spPr/>
      <dgm:t>
        <a:bodyPr/>
        <a:lstStyle/>
        <a:p>
          <a:endParaRPr lang="en-GB"/>
        </a:p>
      </dgm:t>
    </dgm:pt>
    <dgm:pt modelId="{48A9F6D7-AF86-4914-8843-C0BDE08EF6C5}">
      <dgm:prSet/>
      <dgm:spPr/>
      <dgm:t>
        <a:bodyPr/>
        <a:lstStyle/>
        <a:p>
          <a:pPr rtl="0"/>
          <a:r>
            <a:rPr lang="en-GB" smtClean="0"/>
            <a:t>To the profession and RSS</a:t>
          </a:r>
          <a:endParaRPr lang="en-GB"/>
        </a:p>
      </dgm:t>
    </dgm:pt>
    <dgm:pt modelId="{F89A86D4-6635-4A25-8559-25FC58EFE7C8}" type="parTrans" cxnId="{3A33D2EF-BB27-4BAC-BA6D-222CFDF544B8}">
      <dgm:prSet/>
      <dgm:spPr/>
      <dgm:t>
        <a:bodyPr/>
        <a:lstStyle/>
        <a:p>
          <a:endParaRPr lang="en-GB"/>
        </a:p>
      </dgm:t>
    </dgm:pt>
    <dgm:pt modelId="{3567F0CB-8E50-4D4B-B2EA-6DC6BCFF7091}" type="sibTrans" cxnId="{3A33D2EF-BB27-4BAC-BA6D-222CFDF544B8}">
      <dgm:prSet/>
      <dgm:spPr/>
      <dgm:t>
        <a:bodyPr/>
        <a:lstStyle/>
        <a:p>
          <a:endParaRPr lang="en-GB"/>
        </a:p>
      </dgm:t>
    </dgm:pt>
    <dgm:pt modelId="{82ED8B32-5EA6-4887-8C4A-A5CFA99FAFC9}">
      <dgm:prSet/>
      <dgm:spPr/>
      <dgm:t>
        <a:bodyPr/>
        <a:lstStyle/>
        <a:p>
          <a:pPr rtl="0"/>
          <a:r>
            <a:rPr lang="en-GB" smtClean="0"/>
            <a:t>Defines professional standards</a:t>
          </a:r>
          <a:endParaRPr lang="en-GB"/>
        </a:p>
      </dgm:t>
    </dgm:pt>
    <dgm:pt modelId="{834B55F8-0F8A-44EA-A2FD-C0C4B7AFEEB8}" type="parTrans" cxnId="{5421CC61-BE0E-4D3A-93E2-A8FBF26C713D}">
      <dgm:prSet/>
      <dgm:spPr/>
      <dgm:t>
        <a:bodyPr/>
        <a:lstStyle/>
        <a:p>
          <a:endParaRPr lang="en-GB"/>
        </a:p>
      </dgm:t>
    </dgm:pt>
    <dgm:pt modelId="{D266E9DC-77CC-4D76-8C30-7F0396D6BCC3}" type="sibTrans" cxnId="{5421CC61-BE0E-4D3A-93E2-A8FBF26C713D}">
      <dgm:prSet/>
      <dgm:spPr/>
      <dgm:t>
        <a:bodyPr/>
        <a:lstStyle/>
        <a:p>
          <a:endParaRPr lang="en-GB"/>
        </a:p>
      </dgm:t>
    </dgm:pt>
    <dgm:pt modelId="{F48798B0-F126-494E-B97C-84C1D91CCB73}">
      <dgm:prSet/>
      <dgm:spPr/>
      <dgm:t>
        <a:bodyPr/>
        <a:lstStyle/>
        <a:p>
          <a:pPr rtl="0"/>
          <a:r>
            <a:rPr lang="en-GB" smtClean="0"/>
            <a:t>Provides a community and network</a:t>
          </a:r>
          <a:endParaRPr lang="en-GB"/>
        </a:p>
      </dgm:t>
    </dgm:pt>
    <dgm:pt modelId="{ED53BEC3-55F3-40C3-AD04-35DC1AD6FBAB}" type="parTrans" cxnId="{98750CBC-7BF5-453A-B631-F1F5091E80DD}">
      <dgm:prSet/>
      <dgm:spPr/>
      <dgm:t>
        <a:bodyPr/>
        <a:lstStyle/>
        <a:p>
          <a:endParaRPr lang="en-GB"/>
        </a:p>
      </dgm:t>
    </dgm:pt>
    <dgm:pt modelId="{AD5E6F25-765D-4D28-BAB8-9403ABA1A0C7}" type="sibTrans" cxnId="{98750CBC-7BF5-453A-B631-F1F5091E80DD}">
      <dgm:prSet/>
      <dgm:spPr/>
      <dgm:t>
        <a:bodyPr/>
        <a:lstStyle/>
        <a:p>
          <a:endParaRPr lang="en-GB"/>
        </a:p>
      </dgm:t>
    </dgm:pt>
    <dgm:pt modelId="{302672B2-B972-496B-839C-17192CAB7D8A}">
      <dgm:prSet/>
      <dgm:spPr/>
      <dgm:t>
        <a:bodyPr/>
        <a:lstStyle/>
        <a:p>
          <a:pPr rtl="0"/>
          <a:r>
            <a:rPr lang="en-GB" dirty="0" smtClean="0"/>
            <a:t>Details of professional member survey (Dec 2011) at </a:t>
          </a:r>
          <a:r>
            <a:rPr lang="en-GB" dirty="0" smtClean="0">
              <a:hlinkClick xmlns:r="http://schemas.openxmlformats.org/officeDocument/2006/relationships" r:id="rId1"/>
            </a:rPr>
            <a:t>www.rss.org.uk/pmsurvey</a:t>
          </a:r>
          <a:r>
            <a:rPr lang="en-GB" dirty="0" smtClean="0"/>
            <a:t> </a:t>
          </a:r>
          <a:endParaRPr lang="en-GB" dirty="0"/>
        </a:p>
      </dgm:t>
    </dgm:pt>
    <dgm:pt modelId="{D2A9A127-CA67-439A-AB3A-E34233A153DB}" type="parTrans" cxnId="{0B4F0405-1A30-4EA5-9B7C-87FA1717FA63}">
      <dgm:prSet/>
      <dgm:spPr/>
      <dgm:t>
        <a:bodyPr/>
        <a:lstStyle/>
        <a:p>
          <a:endParaRPr lang="en-GB"/>
        </a:p>
      </dgm:t>
    </dgm:pt>
    <dgm:pt modelId="{83F5C4D1-8ADA-4F70-984A-21EC310A3819}" type="sibTrans" cxnId="{0B4F0405-1A30-4EA5-9B7C-87FA1717FA63}">
      <dgm:prSet/>
      <dgm:spPr/>
      <dgm:t>
        <a:bodyPr/>
        <a:lstStyle/>
        <a:p>
          <a:endParaRPr lang="en-GB"/>
        </a:p>
      </dgm:t>
    </dgm:pt>
    <dgm:pt modelId="{D4F11526-5DF6-447F-AADE-014EA877F7F6}" type="pres">
      <dgm:prSet presAssocID="{124F3DE2-87BC-4D06-8BCF-6D7CA1BA906E}" presName="Name0" presStyleCnt="0">
        <dgm:presLayoutVars>
          <dgm:dir/>
          <dgm:animLvl val="lvl"/>
          <dgm:resizeHandles val="exact"/>
        </dgm:presLayoutVars>
      </dgm:prSet>
      <dgm:spPr/>
      <dgm:t>
        <a:bodyPr/>
        <a:lstStyle/>
        <a:p>
          <a:endParaRPr lang="en-GB"/>
        </a:p>
      </dgm:t>
    </dgm:pt>
    <dgm:pt modelId="{A705A338-0E8C-46F5-9C2C-55E41B902FFA}" type="pres">
      <dgm:prSet presAssocID="{DE98C87C-2793-470B-82F0-C60DF012A6FA}" presName="linNode" presStyleCnt="0"/>
      <dgm:spPr/>
    </dgm:pt>
    <dgm:pt modelId="{7F76FF80-825C-4A0E-BA6A-720A3CE2DDF9}" type="pres">
      <dgm:prSet presAssocID="{DE98C87C-2793-470B-82F0-C60DF012A6FA}" presName="parentText" presStyleLbl="node1" presStyleIdx="0" presStyleCnt="4">
        <dgm:presLayoutVars>
          <dgm:chMax val="1"/>
          <dgm:bulletEnabled val="1"/>
        </dgm:presLayoutVars>
      </dgm:prSet>
      <dgm:spPr/>
      <dgm:t>
        <a:bodyPr/>
        <a:lstStyle/>
        <a:p>
          <a:endParaRPr lang="en-GB"/>
        </a:p>
      </dgm:t>
    </dgm:pt>
    <dgm:pt modelId="{5C6956C2-D107-41A8-AD9C-E5EE12B65107}" type="pres">
      <dgm:prSet presAssocID="{DE98C87C-2793-470B-82F0-C60DF012A6FA}" presName="descendantText" presStyleLbl="alignAccFollowNode1" presStyleIdx="0" presStyleCnt="3">
        <dgm:presLayoutVars>
          <dgm:bulletEnabled val="1"/>
        </dgm:presLayoutVars>
      </dgm:prSet>
      <dgm:spPr/>
      <dgm:t>
        <a:bodyPr/>
        <a:lstStyle/>
        <a:p>
          <a:endParaRPr lang="en-GB"/>
        </a:p>
      </dgm:t>
    </dgm:pt>
    <dgm:pt modelId="{175146F6-0232-43D3-A5B2-3A179E3867A0}" type="pres">
      <dgm:prSet presAssocID="{986702B3-9272-4635-BECF-1189DF4F6DA8}" presName="sp" presStyleCnt="0"/>
      <dgm:spPr/>
    </dgm:pt>
    <dgm:pt modelId="{96C25ADE-7DF8-43AC-9EF6-F497110C05F6}" type="pres">
      <dgm:prSet presAssocID="{4A55F49F-413F-4BCA-871B-58F6015ADD65}" presName="linNode" presStyleCnt="0"/>
      <dgm:spPr/>
    </dgm:pt>
    <dgm:pt modelId="{EA8F1B35-9CAE-4659-97D1-1613B27A9FA3}" type="pres">
      <dgm:prSet presAssocID="{4A55F49F-413F-4BCA-871B-58F6015ADD65}" presName="parentText" presStyleLbl="node1" presStyleIdx="1" presStyleCnt="4">
        <dgm:presLayoutVars>
          <dgm:chMax val="1"/>
          <dgm:bulletEnabled val="1"/>
        </dgm:presLayoutVars>
      </dgm:prSet>
      <dgm:spPr/>
      <dgm:t>
        <a:bodyPr/>
        <a:lstStyle/>
        <a:p>
          <a:endParaRPr lang="en-GB"/>
        </a:p>
      </dgm:t>
    </dgm:pt>
    <dgm:pt modelId="{AD55B909-7A34-4C22-A721-CAB94EB96C14}" type="pres">
      <dgm:prSet presAssocID="{4A55F49F-413F-4BCA-871B-58F6015ADD65}" presName="descendantText" presStyleLbl="alignAccFollowNode1" presStyleIdx="1" presStyleCnt="3">
        <dgm:presLayoutVars>
          <dgm:bulletEnabled val="1"/>
        </dgm:presLayoutVars>
      </dgm:prSet>
      <dgm:spPr/>
      <dgm:t>
        <a:bodyPr/>
        <a:lstStyle/>
        <a:p>
          <a:endParaRPr lang="en-GB"/>
        </a:p>
      </dgm:t>
    </dgm:pt>
    <dgm:pt modelId="{EF561715-92A1-45BD-9236-BBA28B18C5F2}" type="pres">
      <dgm:prSet presAssocID="{527F3412-F0AA-460E-8AC1-D533EF8F5982}" presName="sp" presStyleCnt="0"/>
      <dgm:spPr/>
    </dgm:pt>
    <dgm:pt modelId="{84D88F78-AE93-4024-AADE-B94F9A9600D4}" type="pres">
      <dgm:prSet presAssocID="{48A9F6D7-AF86-4914-8843-C0BDE08EF6C5}" presName="linNode" presStyleCnt="0"/>
      <dgm:spPr/>
    </dgm:pt>
    <dgm:pt modelId="{25CF3B7A-53C8-4490-A6E2-C9A2A6A17F8C}" type="pres">
      <dgm:prSet presAssocID="{48A9F6D7-AF86-4914-8843-C0BDE08EF6C5}" presName="parentText" presStyleLbl="node1" presStyleIdx="2" presStyleCnt="4">
        <dgm:presLayoutVars>
          <dgm:chMax val="1"/>
          <dgm:bulletEnabled val="1"/>
        </dgm:presLayoutVars>
      </dgm:prSet>
      <dgm:spPr/>
      <dgm:t>
        <a:bodyPr/>
        <a:lstStyle/>
        <a:p>
          <a:endParaRPr lang="en-GB"/>
        </a:p>
      </dgm:t>
    </dgm:pt>
    <dgm:pt modelId="{B3A5FFEA-734F-4C9D-B8DB-CD7F0233DB08}" type="pres">
      <dgm:prSet presAssocID="{48A9F6D7-AF86-4914-8843-C0BDE08EF6C5}" presName="descendantText" presStyleLbl="alignAccFollowNode1" presStyleIdx="2" presStyleCnt="3">
        <dgm:presLayoutVars>
          <dgm:bulletEnabled val="1"/>
        </dgm:presLayoutVars>
      </dgm:prSet>
      <dgm:spPr/>
      <dgm:t>
        <a:bodyPr/>
        <a:lstStyle/>
        <a:p>
          <a:endParaRPr lang="en-GB"/>
        </a:p>
      </dgm:t>
    </dgm:pt>
    <dgm:pt modelId="{94CD2A39-D404-43BD-839A-634C384630FC}" type="pres">
      <dgm:prSet presAssocID="{3567F0CB-8E50-4D4B-B2EA-6DC6BCFF7091}" presName="sp" presStyleCnt="0"/>
      <dgm:spPr/>
    </dgm:pt>
    <dgm:pt modelId="{FC8222D8-4CB1-47DC-B99C-5BF9282B3FB7}" type="pres">
      <dgm:prSet presAssocID="{302672B2-B972-496B-839C-17192CAB7D8A}" presName="linNode" presStyleCnt="0"/>
      <dgm:spPr/>
    </dgm:pt>
    <dgm:pt modelId="{6AFA7DEA-E3B8-40A3-8AA5-7AABB76E9A8A}" type="pres">
      <dgm:prSet presAssocID="{302672B2-B972-496B-839C-17192CAB7D8A}" presName="parentText" presStyleLbl="node1" presStyleIdx="3" presStyleCnt="4" custScaleX="277778">
        <dgm:presLayoutVars>
          <dgm:chMax val="1"/>
          <dgm:bulletEnabled val="1"/>
        </dgm:presLayoutVars>
      </dgm:prSet>
      <dgm:spPr/>
      <dgm:t>
        <a:bodyPr/>
        <a:lstStyle/>
        <a:p>
          <a:endParaRPr lang="en-GB"/>
        </a:p>
      </dgm:t>
    </dgm:pt>
  </dgm:ptLst>
  <dgm:cxnLst>
    <dgm:cxn modelId="{5421CC61-BE0E-4D3A-93E2-A8FBF26C713D}" srcId="{48A9F6D7-AF86-4914-8843-C0BDE08EF6C5}" destId="{82ED8B32-5EA6-4887-8C4A-A5CFA99FAFC9}" srcOrd="0" destOrd="0" parTransId="{834B55F8-0F8A-44EA-A2FD-C0C4B7AFEEB8}" sibTransId="{D266E9DC-77CC-4D76-8C30-7F0396D6BCC3}"/>
    <dgm:cxn modelId="{0B4F0405-1A30-4EA5-9B7C-87FA1717FA63}" srcId="{124F3DE2-87BC-4D06-8BCF-6D7CA1BA906E}" destId="{302672B2-B972-496B-839C-17192CAB7D8A}" srcOrd="3" destOrd="0" parTransId="{D2A9A127-CA67-439A-AB3A-E34233A153DB}" sibTransId="{83F5C4D1-8ADA-4F70-984A-21EC310A3819}"/>
    <dgm:cxn modelId="{43DBEFEA-BD9F-481E-9688-B41136A7E4A3}" type="presOf" srcId="{48A9F6D7-AF86-4914-8843-C0BDE08EF6C5}" destId="{25CF3B7A-53C8-4490-A6E2-C9A2A6A17F8C}" srcOrd="0" destOrd="0" presId="urn:microsoft.com/office/officeart/2005/8/layout/vList5"/>
    <dgm:cxn modelId="{0CB1E36E-E9AB-4114-BED9-F813903C6BC9}" type="presOf" srcId="{F48798B0-F126-494E-B97C-84C1D91CCB73}" destId="{B3A5FFEA-734F-4C9D-B8DB-CD7F0233DB08}" srcOrd="0" destOrd="1" presId="urn:microsoft.com/office/officeart/2005/8/layout/vList5"/>
    <dgm:cxn modelId="{D3274483-D921-4727-8BE1-7F7587F9316E}" srcId="{4A55F49F-413F-4BCA-871B-58F6015ADD65}" destId="{C1F3DF4D-6984-4153-9595-928271FED170}" srcOrd="0" destOrd="0" parTransId="{06B7B324-B076-4E9E-8FB0-811EF960906E}" sibTransId="{3FBE2DEC-CD77-418C-9159-2C9EBFD8B676}"/>
    <dgm:cxn modelId="{2FA767E6-CD9B-4BDC-A768-32ED3968D0EF}" type="presOf" srcId="{DE98C87C-2793-470B-82F0-C60DF012A6FA}" destId="{7F76FF80-825C-4A0E-BA6A-720A3CE2DDF9}" srcOrd="0" destOrd="0" presId="urn:microsoft.com/office/officeart/2005/8/layout/vList5"/>
    <dgm:cxn modelId="{94970DC0-57A3-4343-80CF-71E9F37ECF51}" srcId="{124F3DE2-87BC-4D06-8BCF-6D7CA1BA906E}" destId="{4A55F49F-413F-4BCA-871B-58F6015ADD65}" srcOrd="1" destOrd="0" parTransId="{A54E07A1-191C-41A9-B745-E2827A642905}" sibTransId="{527F3412-F0AA-460E-8AC1-D533EF8F5982}"/>
    <dgm:cxn modelId="{98750CBC-7BF5-453A-B631-F1F5091E80DD}" srcId="{48A9F6D7-AF86-4914-8843-C0BDE08EF6C5}" destId="{F48798B0-F126-494E-B97C-84C1D91CCB73}" srcOrd="1" destOrd="0" parTransId="{ED53BEC3-55F3-40C3-AD04-35DC1AD6FBAB}" sibTransId="{AD5E6F25-765D-4D28-BAB8-9403ABA1A0C7}"/>
    <dgm:cxn modelId="{398B073F-1C3A-475C-BB95-19EDE2F3D243}" srcId="{124F3DE2-87BC-4D06-8BCF-6D7CA1BA906E}" destId="{DE98C87C-2793-470B-82F0-C60DF012A6FA}" srcOrd="0" destOrd="0" parTransId="{DD381D09-D0CF-4A12-8C7E-0957B918AD3B}" sibTransId="{986702B3-9272-4635-BECF-1189DF4F6DA8}"/>
    <dgm:cxn modelId="{C911FC56-1AA8-4C65-A836-67B9F7CC435B}" type="presOf" srcId="{4A55F49F-413F-4BCA-871B-58F6015ADD65}" destId="{EA8F1B35-9CAE-4659-97D1-1613B27A9FA3}" srcOrd="0" destOrd="0" presId="urn:microsoft.com/office/officeart/2005/8/layout/vList5"/>
    <dgm:cxn modelId="{833941EF-06BC-4009-AD26-FEFDB71FE10D}" type="presOf" srcId="{92F8F6F9-90DD-46EF-8FD0-BEBAE98F9CB0}" destId="{5C6956C2-D107-41A8-AD9C-E5EE12B65107}" srcOrd="0" destOrd="1" presId="urn:microsoft.com/office/officeart/2005/8/layout/vList5"/>
    <dgm:cxn modelId="{0F70671D-8145-4B8D-8B0C-6DD8FD149540}" type="presOf" srcId="{82ED8B32-5EA6-4887-8C4A-A5CFA99FAFC9}" destId="{B3A5FFEA-734F-4C9D-B8DB-CD7F0233DB08}" srcOrd="0" destOrd="0" presId="urn:microsoft.com/office/officeart/2005/8/layout/vList5"/>
    <dgm:cxn modelId="{C915B264-7178-42CB-88FD-8A85FEBC86C8}" type="presOf" srcId="{99FB5460-C279-4CAB-A950-C19DC20EFEA1}" destId="{AD55B909-7A34-4C22-A721-CAB94EB96C14}" srcOrd="0" destOrd="1" presId="urn:microsoft.com/office/officeart/2005/8/layout/vList5"/>
    <dgm:cxn modelId="{5503F295-3A76-44D0-919A-F896198A5483}" type="presOf" srcId="{302672B2-B972-496B-839C-17192CAB7D8A}" destId="{6AFA7DEA-E3B8-40A3-8AA5-7AABB76E9A8A}" srcOrd="0" destOrd="0" presId="urn:microsoft.com/office/officeart/2005/8/layout/vList5"/>
    <dgm:cxn modelId="{5B717E00-BE42-44F0-993C-0CF0898D3444}" type="presOf" srcId="{124F3DE2-87BC-4D06-8BCF-6D7CA1BA906E}" destId="{D4F11526-5DF6-447F-AADE-014EA877F7F6}" srcOrd="0" destOrd="0" presId="urn:microsoft.com/office/officeart/2005/8/layout/vList5"/>
    <dgm:cxn modelId="{3A33D2EF-BB27-4BAC-BA6D-222CFDF544B8}" srcId="{124F3DE2-87BC-4D06-8BCF-6D7CA1BA906E}" destId="{48A9F6D7-AF86-4914-8843-C0BDE08EF6C5}" srcOrd="2" destOrd="0" parTransId="{F89A86D4-6635-4A25-8559-25FC58EFE7C8}" sibTransId="{3567F0CB-8E50-4D4B-B2EA-6DC6BCFF7091}"/>
    <dgm:cxn modelId="{E089D81F-EF64-4ABF-917E-520353B93F3F}" type="presOf" srcId="{C1F3DF4D-6984-4153-9595-928271FED170}" destId="{AD55B909-7A34-4C22-A721-CAB94EB96C14}" srcOrd="0" destOrd="0" presId="urn:microsoft.com/office/officeart/2005/8/layout/vList5"/>
    <dgm:cxn modelId="{F4401A93-4E25-41D6-B4CC-4A118415251B}" srcId="{4A55F49F-413F-4BCA-871B-58F6015ADD65}" destId="{99FB5460-C279-4CAB-A950-C19DC20EFEA1}" srcOrd="1" destOrd="0" parTransId="{DD7EEE3A-F061-49B7-B106-E9D4502496CD}" sibTransId="{85023ACC-B0D1-454C-8AB6-48D54503BD13}"/>
    <dgm:cxn modelId="{651E72DC-6377-4FB1-BF85-63ACE12259CD}" srcId="{DE98C87C-2793-470B-82F0-C60DF012A6FA}" destId="{92F8F6F9-90DD-46EF-8FD0-BEBAE98F9CB0}" srcOrd="1" destOrd="0" parTransId="{23EE5418-59C4-41DF-9579-878FAFDFE79C}" sibTransId="{12EF3A3D-1A3E-4CE3-A6FF-4AB1DC030C43}"/>
    <dgm:cxn modelId="{D410793E-50C7-4956-8148-C4C8557326BE}" type="presOf" srcId="{FDD999D2-ECA4-4AE3-A6F8-F9AF0DE11DAB}" destId="{5C6956C2-D107-41A8-AD9C-E5EE12B65107}" srcOrd="0" destOrd="0" presId="urn:microsoft.com/office/officeart/2005/8/layout/vList5"/>
    <dgm:cxn modelId="{5011EE36-99E3-48CC-B75A-B89B8F9B34EE}" srcId="{DE98C87C-2793-470B-82F0-C60DF012A6FA}" destId="{FDD999D2-ECA4-4AE3-A6F8-F9AF0DE11DAB}" srcOrd="0" destOrd="0" parTransId="{9EB98B3C-B25D-42F2-838A-EEF2675599CC}" sibTransId="{FABFFF55-EA80-4B54-B944-6CAC3292BB2F}"/>
    <dgm:cxn modelId="{9353B40D-9085-4F73-8BC9-9B85D1EF9033}" type="presParOf" srcId="{D4F11526-5DF6-447F-AADE-014EA877F7F6}" destId="{A705A338-0E8C-46F5-9C2C-55E41B902FFA}" srcOrd="0" destOrd="0" presId="urn:microsoft.com/office/officeart/2005/8/layout/vList5"/>
    <dgm:cxn modelId="{66277667-8C16-4AE6-AD4A-F42C8E5F5D43}" type="presParOf" srcId="{A705A338-0E8C-46F5-9C2C-55E41B902FFA}" destId="{7F76FF80-825C-4A0E-BA6A-720A3CE2DDF9}" srcOrd="0" destOrd="0" presId="urn:microsoft.com/office/officeart/2005/8/layout/vList5"/>
    <dgm:cxn modelId="{86F933B1-DDB6-4688-817A-D2C7A615B975}" type="presParOf" srcId="{A705A338-0E8C-46F5-9C2C-55E41B902FFA}" destId="{5C6956C2-D107-41A8-AD9C-E5EE12B65107}" srcOrd="1" destOrd="0" presId="urn:microsoft.com/office/officeart/2005/8/layout/vList5"/>
    <dgm:cxn modelId="{9A233260-FD86-452C-8466-0B9641A2836B}" type="presParOf" srcId="{D4F11526-5DF6-447F-AADE-014EA877F7F6}" destId="{175146F6-0232-43D3-A5B2-3A179E3867A0}" srcOrd="1" destOrd="0" presId="urn:microsoft.com/office/officeart/2005/8/layout/vList5"/>
    <dgm:cxn modelId="{21B2E9D8-8579-4E1B-9D56-F790FDA26B3B}" type="presParOf" srcId="{D4F11526-5DF6-447F-AADE-014EA877F7F6}" destId="{96C25ADE-7DF8-43AC-9EF6-F497110C05F6}" srcOrd="2" destOrd="0" presId="urn:microsoft.com/office/officeart/2005/8/layout/vList5"/>
    <dgm:cxn modelId="{6A54EA85-E500-48B4-A091-E9911D45B9A0}" type="presParOf" srcId="{96C25ADE-7DF8-43AC-9EF6-F497110C05F6}" destId="{EA8F1B35-9CAE-4659-97D1-1613B27A9FA3}" srcOrd="0" destOrd="0" presId="urn:microsoft.com/office/officeart/2005/8/layout/vList5"/>
    <dgm:cxn modelId="{837AEDFE-93BE-4A8B-9139-5106558BE07F}" type="presParOf" srcId="{96C25ADE-7DF8-43AC-9EF6-F497110C05F6}" destId="{AD55B909-7A34-4C22-A721-CAB94EB96C14}" srcOrd="1" destOrd="0" presId="urn:microsoft.com/office/officeart/2005/8/layout/vList5"/>
    <dgm:cxn modelId="{C5F1E201-CEEB-42EB-9778-85620A9E6CFE}" type="presParOf" srcId="{D4F11526-5DF6-447F-AADE-014EA877F7F6}" destId="{EF561715-92A1-45BD-9236-BBA28B18C5F2}" srcOrd="3" destOrd="0" presId="urn:microsoft.com/office/officeart/2005/8/layout/vList5"/>
    <dgm:cxn modelId="{DD742BBD-19D6-49BF-AF56-B4B06E08DE75}" type="presParOf" srcId="{D4F11526-5DF6-447F-AADE-014EA877F7F6}" destId="{84D88F78-AE93-4024-AADE-B94F9A9600D4}" srcOrd="4" destOrd="0" presId="urn:microsoft.com/office/officeart/2005/8/layout/vList5"/>
    <dgm:cxn modelId="{76F44567-EED8-4921-92B5-0E05880F4772}" type="presParOf" srcId="{84D88F78-AE93-4024-AADE-B94F9A9600D4}" destId="{25CF3B7A-53C8-4490-A6E2-C9A2A6A17F8C}" srcOrd="0" destOrd="0" presId="urn:microsoft.com/office/officeart/2005/8/layout/vList5"/>
    <dgm:cxn modelId="{28EBE789-B9DD-4AC1-92AB-B82E312B8A88}" type="presParOf" srcId="{84D88F78-AE93-4024-AADE-B94F9A9600D4}" destId="{B3A5FFEA-734F-4C9D-B8DB-CD7F0233DB08}" srcOrd="1" destOrd="0" presId="urn:microsoft.com/office/officeart/2005/8/layout/vList5"/>
    <dgm:cxn modelId="{E27C822B-8EC2-46AC-A703-E18C88FD1ED6}" type="presParOf" srcId="{D4F11526-5DF6-447F-AADE-014EA877F7F6}" destId="{94CD2A39-D404-43BD-839A-634C384630FC}" srcOrd="5" destOrd="0" presId="urn:microsoft.com/office/officeart/2005/8/layout/vList5"/>
    <dgm:cxn modelId="{8E4AD1EB-002A-4C75-A08A-C7449DD79A86}" type="presParOf" srcId="{D4F11526-5DF6-447F-AADE-014EA877F7F6}" destId="{FC8222D8-4CB1-47DC-B99C-5BF9282B3FB7}" srcOrd="6" destOrd="0" presId="urn:microsoft.com/office/officeart/2005/8/layout/vList5"/>
    <dgm:cxn modelId="{587CC040-D423-496A-8208-2F7C73DCB6A9}" type="presParOf" srcId="{FC8222D8-4CB1-47DC-B99C-5BF9282B3FB7}" destId="{6AFA7DEA-E3B8-40A3-8AA5-7AABB76E9A8A}"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65F88F67-6253-4846-ABCD-68FFD626DAB6}"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6C17C357-42F8-4898-96BD-38AE231AB00C}">
      <dgm:prSet/>
      <dgm:spPr/>
      <dgm:t>
        <a:bodyPr/>
        <a:lstStyle/>
        <a:p>
          <a:pPr rtl="0"/>
          <a:r>
            <a:rPr lang="en-GB" smtClean="0"/>
            <a:t>Increased focus on professionals, their accountability, and need for them to work in the public interest</a:t>
          </a:r>
          <a:endParaRPr lang="en-GB"/>
        </a:p>
      </dgm:t>
    </dgm:pt>
    <dgm:pt modelId="{15E8F7C9-9DA0-4920-B51F-5530147A047F}" type="parTrans" cxnId="{877A9A9F-D2B4-424A-9DAC-86B7BE0F774B}">
      <dgm:prSet/>
      <dgm:spPr/>
      <dgm:t>
        <a:bodyPr/>
        <a:lstStyle/>
        <a:p>
          <a:endParaRPr lang="en-GB"/>
        </a:p>
      </dgm:t>
    </dgm:pt>
    <dgm:pt modelId="{2A0FE5FE-7E04-439B-BFAE-669FE1EF13D4}" type="sibTrans" cxnId="{877A9A9F-D2B4-424A-9DAC-86B7BE0F774B}">
      <dgm:prSet/>
      <dgm:spPr/>
      <dgm:t>
        <a:bodyPr/>
        <a:lstStyle/>
        <a:p>
          <a:endParaRPr lang="en-GB"/>
        </a:p>
      </dgm:t>
    </dgm:pt>
    <dgm:pt modelId="{318F639A-8108-440C-9FF4-0D28ECF805C0}">
      <dgm:prSet/>
      <dgm:spPr/>
      <dgm:t>
        <a:bodyPr/>
        <a:lstStyle/>
        <a:p>
          <a:pPr rtl="0"/>
          <a:r>
            <a:rPr lang="en-GB" smtClean="0"/>
            <a:t>Increased recognition of ‘evidence based decision making’ and awareness of the misrepresentation of ‘evidence’</a:t>
          </a:r>
          <a:endParaRPr lang="en-GB"/>
        </a:p>
      </dgm:t>
    </dgm:pt>
    <dgm:pt modelId="{AA2AD4CE-954F-4F64-BA6D-1315A6B4AD7F}" type="parTrans" cxnId="{458EB33F-EB9F-4AF0-90D7-5B59BD27775C}">
      <dgm:prSet/>
      <dgm:spPr/>
      <dgm:t>
        <a:bodyPr/>
        <a:lstStyle/>
        <a:p>
          <a:endParaRPr lang="en-GB"/>
        </a:p>
      </dgm:t>
    </dgm:pt>
    <dgm:pt modelId="{FA01BC9A-FCF1-468A-9EF4-414D8F5F8788}" type="sibTrans" cxnId="{458EB33F-EB9F-4AF0-90D7-5B59BD27775C}">
      <dgm:prSet/>
      <dgm:spPr/>
      <dgm:t>
        <a:bodyPr/>
        <a:lstStyle/>
        <a:p>
          <a:endParaRPr lang="en-GB"/>
        </a:p>
      </dgm:t>
    </dgm:pt>
    <dgm:pt modelId="{E1C01AAA-B5DE-4FFF-86C6-1091D2DB70C6}">
      <dgm:prSet/>
      <dgm:spPr/>
      <dgm:t>
        <a:bodyPr/>
        <a:lstStyle/>
        <a:p>
          <a:pPr rtl="0"/>
          <a:r>
            <a:rPr lang="en-GB" dirty="0" smtClean="0"/>
            <a:t>Greater variety of education and career pathways – confusing for employers and clients</a:t>
          </a:r>
          <a:endParaRPr lang="en-GB" dirty="0"/>
        </a:p>
      </dgm:t>
    </dgm:pt>
    <dgm:pt modelId="{005C75CA-BAB1-4850-A33E-47660447AC3C}" type="parTrans" cxnId="{B17608B5-0CB9-4432-8ACD-2FE585D2C245}">
      <dgm:prSet/>
      <dgm:spPr/>
      <dgm:t>
        <a:bodyPr/>
        <a:lstStyle/>
        <a:p>
          <a:endParaRPr lang="en-GB"/>
        </a:p>
      </dgm:t>
    </dgm:pt>
    <dgm:pt modelId="{7E01A721-EC1A-47AA-AAE7-53AC65194581}" type="sibTrans" cxnId="{B17608B5-0CB9-4432-8ACD-2FE585D2C245}">
      <dgm:prSet/>
      <dgm:spPr/>
      <dgm:t>
        <a:bodyPr/>
        <a:lstStyle/>
        <a:p>
          <a:endParaRPr lang="en-GB"/>
        </a:p>
      </dgm:t>
    </dgm:pt>
    <dgm:pt modelId="{5CB371AA-E530-451C-9FC2-4B8C2DE68FEF}">
      <dgm:prSet/>
      <dgm:spPr/>
      <dgm:t>
        <a:bodyPr/>
        <a:lstStyle/>
        <a:p>
          <a:pPr rtl="0"/>
          <a:r>
            <a:rPr lang="en-GB" smtClean="0"/>
            <a:t>More choice, less control of career pathways – greater need for practitioners to have professional body support</a:t>
          </a:r>
          <a:endParaRPr lang="en-GB"/>
        </a:p>
      </dgm:t>
    </dgm:pt>
    <dgm:pt modelId="{2D8D55ED-C7DC-4B73-925D-0EA09F1CEDDD}" type="parTrans" cxnId="{19EF0087-0E35-464D-8E7F-AB713E996AB9}">
      <dgm:prSet/>
      <dgm:spPr/>
      <dgm:t>
        <a:bodyPr/>
        <a:lstStyle/>
        <a:p>
          <a:endParaRPr lang="en-GB"/>
        </a:p>
      </dgm:t>
    </dgm:pt>
    <dgm:pt modelId="{F6498C4D-C95F-4111-AF38-48E34381DA53}" type="sibTrans" cxnId="{19EF0087-0E35-464D-8E7F-AB713E996AB9}">
      <dgm:prSet/>
      <dgm:spPr/>
      <dgm:t>
        <a:bodyPr/>
        <a:lstStyle/>
        <a:p>
          <a:endParaRPr lang="en-GB"/>
        </a:p>
      </dgm:t>
    </dgm:pt>
    <dgm:pt modelId="{00F89FF8-1934-43C3-BFA9-75A1BCC3195C}" type="pres">
      <dgm:prSet presAssocID="{65F88F67-6253-4846-ABCD-68FFD626DAB6}" presName="linear" presStyleCnt="0">
        <dgm:presLayoutVars>
          <dgm:animLvl val="lvl"/>
          <dgm:resizeHandles val="exact"/>
        </dgm:presLayoutVars>
      </dgm:prSet>
      <dgm:spPr/>
      <dgm:t>
        <a:bodyPr/>
        <a:lstStyle/>
        <a:p>
          <a:endParaRPr lang="en-GB"/>
        </a:p>
      </dgm:t>
    </dgm:pt>
    <dgm:pt modelId="{D72A401B-52AE-47E3-B817-98F298E61FD2}" type="pres">
      <dgm:prSet presAssocID="{6C17C357-42F8-4898-96BD-38AE231AB00C}" presName="parentText" presStyleLbl="node1" presStyleIdx="0" presStyleCnt="4">
        <dgm:presLayoutVars>
          <dgm:chMax val="0"/>
          <dgm:bulletEnabled val="1"/>
        </dgm:presLayoutVars>
      </dgm:prSet>
      <dgm:spPr/>
      <dgm:t>
        <a:bodyPr/>
        <a:lstStyle/>
        <a:p>
          <a:endParaRPr lang="en-GB"/>
        </a:p>
      </dgm:t>
    </dgm:pt>
    <dgm:pt modelId="{DFA791CE-D38F-43A3-B550-F786D00DC07F}" type="pres">
      <dgm:prSet presAssocID="{2A0FE5FE-7E04-439B-BFAE-669FE1EF13D4}" presName="spacer" presStyleCnt="0"/>
      <dgm:spPr/>
    </dgm:pt>
    <dgm:pt modelId="{80104031-4398-4490-9930-710096F7E244}" type="pres">
      <dgm:prSet presAssocID="{318F639A-8108-440C-9FF4-0D28ECF805C0}" presName="parentText" presStyleLbl="node1" presStyleIdx="1" presStyleCnt="4">
        <dgm:presLayoutVars>
          <dgm:chMax val="0"/>
          <dgm:bulletEnabled val="1"/>
        </dgm:presLayoutVars>
      </dgm:prSet>
      <dgm:spPr/>
      <dgm:t>
        <a:bodyPr/>
        <a:lstStyle/>
        <a:p>
          <a:endParaRPr lang="en-GB"/>
        </a:p>
      </dgm:t>
    </dgm:pt>
    <dgm:pt modelId="{B700F5C4-DA48-4C96-95BC-2F0FD5F802E3}" type="pres">
      <dgm:prSet presAssocID="{FA01BC9A-FCF1-468A-9EF4-414D8F5F8788}" presName="spacer" presStyleCnt="0"/>
      <dgm:spPr/>
    </dgm:pt>
    <dgm:pt modelId="{5B6B77AA-C4EA-4914-8057-BFDC452611CC}" type="pres">
      <dgm:prSet presAssocID="{E1C01AAA-B5DE-4FFF-86C6-1091D2DB70C6}" presName="parentText" presStyleLbl="node1" presStyleIdx="2" presStyleCnt="4">
        <dgm:presLayoutVars>
          <dgm:chMax val="0"/>
          <dgm:bulletEnabled val="1"/>
        </dgm:presLayoutVars>
      </dgm:prSet>
      <dgm:spPr/>
      <dgm:t>
        <a:bodyPr/>
        <a:lstStyle/>
        <a:p>
          <a:endParaRPr lang="en-GB"/>
        </a:p>
      </dgm:t>
    </dgm:pt>
    <dgm:pt modelId="{AB72E21A-ABE1-414D-A62F-DD81D52B9D8B}" type="pres">
      <dgm:prSet presAssocID="{7E01A721-EC1A-47AA-AAE7-53AC65194581}" presName="spacer" presStyleCnt="0"/>
      <dgm:spPr/>
    </dgm:pt>
    <dgm:pt modelId="{94365B8C-2D11-42C7-97CD-EF9EA69F44A3}" type="pres">
      <dgm:prSet presAssocID="{5CB371AA-E530-451C-9FC2-4B8C2DE68FEF}" presName="parentText" presStyleLbl="node1" presStyleIdx="3" presStyleCnt="4">
        <dgm:presLayoutVars>
          <dgm:chMax val="0"/>
          <dgm:bulletEnabled val="1"/>
        </dgm:presLayoutVars>
      </dgm:prSet>
      <dgm:spPr/>
      <dgm:t>
        <a:bodyPr/>
        <a:lstStyle/>
        <a:p>
          <a:endParaRPr lang="en-GB"/>
        </a:p>
      </dgm:t>
    </dgm:pt>
  </dgm:ptLst>
  <dgm:cxnLst>
    <dgm:cxn modelId="{488E58EB-907F-465D-A900-9A14FA3A8063}" type="presOf" srcId="{65F88F67-6253-4846-ABCD-68FFD626DAB6}" destId="{00F89FF8-1934-43C3-BFA9-75A1BCC3195C}" srcOrd="0" destOrd="0" presId="urn:microsoft.com/office/officeart/2005/8/layout/vList2"/>
    <dgm:cxn modelId="{72C9C5EC-2241-48BC-AE66-F9FC7E43E444}" type="presOf" srcId="{318F639A-8108-440C-9FF4-0D28ECF805C0}" destId="{80104031-4398-4490-9930-710096F7E244}" srcOrd="0" destOrd="0" presId="urn:microsoft.com/office/officeart/2005/8/layout/vList2"/>
    <dgm:cxn modelId="{29E62141-DFCB-49C3-B0D1-F39A88BDB287}" type="presOf" srcId="{E1C01AAA-B5DE-4FFF-86C6-1091D2DB70C6}" destId="{5B6B77AA-C4EA-4914-8057-BFDC452611CC}" srcOrd="0" destOrd="0" presId="urn:microsoft.com/office/officeart/2005/8/layout/vList2"/>
    <dgm:cxn modelId="{877A9A9F-D2B4-424A-9DAC-86B7BE0F774B}" srcId="{65F88F67-6253-4846-ABCD-68FFD626DAB6}" destId="{6C17C357-42F8-4898-96BD-38AE231AB00C}" srcOrd="0" destOrd="0" parTransId="{15E8F7C9-9DA0-4920-B51F-5530147A047F}" sibTransId="{2A0FE5FE-7E04-439B-BFAE-669FE1EF13D4}"/>
    <dgm:cxn modelId="{E7129E13-7E80-4831-994B-923306F587BC}" type="presOf" srcId="{6C17C357-42F8-4898-96BD-38AE231AB00C}" destId="{D72A401B-52AE-47E3-B817-98F298E61FD2}" srcOrd="0" destOrd="0" presId="urn:microsoft.com/office/officeart/2005/8/layout/vList2"/>
    <dgm:cxn modelId="{458EB33F-EB9F-4AF0-90D7-5B59BD27775C}" srcId="{65F88F67-6253-4846-ABCD-68FFD626DAB6}" destId="{318F639A-8108-440C-9FF4-0D28ECF805C0}" srcOrd="1" destOrd="0" parTransId="{AA2AD4CE-954F-4F64-BA6D-1315A6B4AD7F}" sibTransId="{FA01BC9A-FCF1-468A-9EF4-414D8F5F8788}"/>
    <dgm:cxn modelId="{B17608B5-0CB9-4432-8ACD-2FE585D2C245}" srcId="{65F88F67-6253-4846-ABCD-68FFD626DAB6}" destId="{E1C01AAA-B5DE-4FFF-86C6-1091D2DB70C6}" srcOrd="2" destOrd="0" parTransId="{005C75CA-BAB1-4850-A33E-47660447AC3C}" sibTransId="{7E01A721-EC1A-47AA-AAE7-53AC65194581}"/>
    <dgm:cxn modelId="{15450F43-A5D5-4B23-86BE-765B62EAF0F0}" type="presOf" srcId="{5CB371AA-E530-451C-9FC2-4B8C2DE68FEF}" destId="{94365B8C-2D11-42C7-97CD-EF9EA69F44A3}" srcOrd="0" destOrd="0" presId="urn:microsoft.com/office/officeart/2005/8/layout/vList2"/>
    <dgm:cxn modelId="{19EF0087-0E35-464D-8E7F-AB713E996AB9}" srcId="{65F88F67-6253-4846-ABCD-68FFD626DAB6}" destId="{5CB371AA-E530-451C-9FC2-4B8C2DE68FEF}" srcOrd="3" destOrd="0" parTransId="{2D8D55ED-C7DC-4B73-925D-0EA09F1CEDDD}" sibTransId="{F6498C4D-C95F-4111-AF38-48E34381DA53}"/>
    <dgm:cxn modelId="{A30D87EC-961D-4E50-9064-48E9A6925032}" type="presParOf" srcId="{00F89FF8-1934-43C3-BFA9-75A1BCC3195C}" destId="{D72A401B-52AE-47E3-B817-98F298E61FD2}" srcOrd="0" destOrd="0" presId="urn:microsoft.com/office/officeart/2005/8/layout/vList2"/>
    <dgm:cxn modelId="{8705C881-18CF-4675-9AE0-130C8F6A2F27}" type="presParOf" srcId="{00F89FF8-1934-43C3-BFA9-75A1BCC3195C}" destId="{DFA791CE-D38F-43A3-B550-F786D00DC07F}" srcOrd="1" destOrd="0" presId="urn:microsoft.com/office/officeart/2005/8/layout/vList2"/>
    <dgm:cxn modelId="{C288F159-721A-4D63-8811-BEEC70FD5D2A}" type="presParOf" srcId="{00F89FF8-1934-43C3-BFA9-75A1BCC3195C}" destId="{80104031-4398-4490-9930-710096F7E244}" srcOrd="2" destOrd="0" presId="urn:microsoft.com/office/officeart/2005/8/layout/vList2"/>
    <dgm:cxn modelId="{6AD2F45B-38A3-432E-A37E-0429C0AF7493}" type="presParOf" srcId="{00F89FF8-1934-43C3-BFA9-75A1BCC3195C}" destId="{B700F5C4-DA48-4C96-95BC-2F0FD5F802E3}" srcOrd="3" destOrd="0" presId="urn:microsoft.com/office/officeart/2005/8/layout/vList2"/>
    <dgm:cxn modelId="{86337FC7-6224-4CD6-AEAF-BB7D750648E7}" type="presParOf" srcId="{00F89FF8-1934-43C3-BFA9-75A1BCC3195C}" destId="{5B6B77AA-C4EA-4914-8057-BFDC452611CC}" srcOrd="4" destOrd="0" presId="urn:microsoft.com/office/officeart/2005/8/layout/vList2"/>
    <dgm:cxn modelId="{69C66C19-5BCD-40E4-879F-5BE194468C3B}" type="presParOf" srcId="{00F89FF8-1934-43C3-BFA9-75A1BCC3195C}" destId="{AB72E21A-ABE1-414D-A62F-DD81D52B9D8B}" srcOrd="5" destOrd="0" presId="urn:microsoft.com/office/officeart/2005/8/layout/vList2"/>
    <dgm:cxn modelId="{8BCC6963-EB46-4277-9191-4CF24A44E482}" type="presParOf" srcId="{00F89FF8-1934-43C3-BFA9-75A1BCC3195C}" destId="{94365B8C-2D11-42C7-97CD-EF9EA69F44A3}"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19F75637-2DC5-439F-BF6F-209D163F5A83}" type="doc">
      <dgm:prSet loTypeId="urn:microsoft.com/office/officeart/2005/8/layout/hList1" loCatId="list" qsTypeId="urn:microsoft.com/office/officeart/2005/8/quickstyle/3d1" qsCatId="3D" csTypeId="urn:microsoft.com/office/officeart/2005/8/colors/colorful1" csCatId="colorful" phldr="1"/>
      <dgm:spPr/>
      <dgm:t>
        <a:bodyPr/>
        <a:lstStyle/>
        <a:p>
          <a:endParaRPr lang="en-GB"/>
        </a:p>
      </dgm:t>
    </dgm:pt>
    <dgm:pt modelId="{C6BCF6B2-BE98-4D90-BD50-7ED4AD544635}">
      <dgm:prSet/>
      <dgm:spPr/>
      <dgm:t>
        <a:bodyPr/>
        <a:lstStyle/>
        <a:p>
          <a:pPr rtl="0"/>
          <a:r>
            <a:rPr lang="en-GB" dirty="0" smtClean="0"/>
            <a:t>How has NOT holding the </a:t>
          </a:r>
          <a:r>
            <a:rPr lang="en-GB" dirty="0" err="1" smtClean="0"/>
            <a:t>CStat</a:t>
          </a:r>
          <a:r>
            <a:rPr lang="en-GB" dirty="0" smtClean="0"/>
            <a:t> award enhanced</a:t>
          </a:r>
          <a:endParaRPr lang="en-GB" dirty="0"/>
        </a:p>
      </dgm:t>
    </dgm:pt>
    <dgm:pt modelId="{019DF347-8115-4105-AEC2-CA87187A77A3}" type="parTrans" cxnId="{0572BC9D-80C5-4B93-B293-40CCEB7FE6B1}">
      <dgm:prSet/>
      <dgm:spPr/>
      <dgm:t>
        <a:bodyPr/>
        <a:lstStyle/>
        <a:p>
          <a:endParaRPr lang="en-GB"/>
        </a:p>
      </dgm:t>
    </dgm:pt>
    <dgm:pt modelId="{6A684B5B-D406-4C39-A520-38D60BF9247F}" type="sibTrans" cxnId="{0572BC9D-80C5-4B93-B293-40CCEB7FE6B1}">
      <dgm:prSet/>
      <dgm:spPr/>
      <dgm:t>
        <a:bodyPr/>
        <a:lstStyle/>
        <a:p>
          <a:endParaRPr lang="en-GB"/>
        </a:p>
      </dgm:t>
    </dgm:pt>
    <dgm:pt modelId="{ECC9DA87-1FD4-4DA4-9653-C5F7F0B97B8A}">
      <dgm:prSet/>
      <dgm:spPr/>
      <dgm:t>
        <a:bodyPr/>
        <a:lstStyle/>
        <a:p>
          <a:pPr rtl="0"/>
          <a:r>
            <a:rPr lang="en-GB" smtClean="0"/>
            <a:t>Your career as a statistician?</a:t>
          </a:r>
          <a:endParaRPr lang="en-GB"/>
        </a:p>
      </dgm:t>
    </dgm:pt>
    <dgm:pt modelId="{D46F972D-0AA9-40D1-A901-D9F009D48845}" type="parTrans" cxnId="{EB15D2F5-7790-4E6F-897B-A4A607EE8481}">
      <dgm:prSet/>
      <dgm:spPr/>
      <dgm:t>
        <a:bodyPr/>
        <a:lstStyle/>
        <a:p>
          <a:endParaRPr lang="en-GB"/>
        </a:p>
      </dgm:t>
    </dgm:pt>
    <dgm:pt modelId="{9211A089-860A-472B-A8AA-D46393F882CE}" type="sibTrans" cxnId="{EB15D2F5-7790-4E6F-897B-A4A607EE8481}">
      <dgm:prSet/>
      <dgm:spPr/>
      <dgm:t>
        <a:bodyPr/>
        <a:lstStyle/>
        <a:p>
          <a:endParaRPr lang="en-GB"/>
        </a:p>
      </dgm:t>
    </dgm:pt>
    <dgm:pt modelId="{DA2780FA-CCDD-4197-B19B-48E74BEAEDF4}">
      <dgm:prSet/>
      <dgm:spPr/>
      <dgm:t>
        <a:bodyPr/>
        <a:lstStyle/>
        <a:p>
          <a:pPr rtl="0"/>
          <a:r>
            <a:rPr lang="en-GB" dirty="0" smtClean="0"/>
            <a:t>Your support to your colleagues &amp; profession?</a:t>
          </a:r>
          <a:endParaRPr lang="en-GB" dirty="0"/>
        </a:p>
      </dgm:t>
    </dgm:pt>
    <dgm:pt modelId="{F63CA73C-F4C4-4D64-B582-576325159D9D}" type="parTrans" cxnId="{E9453CE4-AA69-4D14-A4C9-EA405E70F1D1}">
      <dgm:prSet/>
      <dgm:spPr/>
      <dgm:t>
        <a:bodyPr/>
        <a:lstStyle/>
        <a:p>
          <a:endParaRPr lang="en-GB"/>
        </a:p>
      </dgm:t>
    </dgm:pt>
    <dgm:pt modelId="{ACBC747E-F19D-4AE8-B867-4EC0ABD5EFDA}" type="sibTrans" cxnId="{E9453CE4-AA69-4D14-A4C9-EA405E70F1D1}">
      <dgm:prSet/>
      <dgm:spPr/>
      <dgm:t>
        <a:bodyPr/>
        <a:lstStyle/>
        <a:p>
          <a:endParaRPr lang="en-GB"/>
        </a:p>
      </dgm:t>
    </dgm:pt>
    <dgm:pt modelId="{705E1CF5-6AB5-4DD8-B1A0-CD9B19C8B901}">
      <dgm:prSet/>
      <dgm:spPr/>
      <dgm:t>
        <a:bodyPr/>
        <a:lstStyle/>
        <a:p>
          <a:pPr rtl="0"/>
          <a:r>
            <a:rPr lang="en-GB" smtClean="0"/>
            <a:t>Your support to your professional body?</a:t>
          </a:r>
          <a:endParaRPr lang="en-GB"/>
        </a:p>
      </dgm:t>
    </dgm:pt>
    <dgm:pt modelId="{73FA4FD2-2621-4CA5-A911-5B0BFA72DBA9}" type="parTrans" cxnId="{F002F910-8C49-4778-BBA6-8DC983408107}">
      <dgm:prSet/>
      <dgm:spPr/>
      <dgm:t>
        <a:bodyPr/>
        <a:lstStyle/>
        <a:p>
          <a:endParaRPr lang="en-GB"/>
        </a:p>
      </dgm:t>
    </dgm:pt>
    <dgm:pt modelId="{C4654C6C-425E-4A59-8F22-2CE7E68211E8}" type="sibTrans" cxnId="{F002F910-8C49-4778-BBA6-8DC983408107}">
      <dgm:prSet/>
      <dgm:spPr/>
      <dgm:t>
        <a:bodyPr/>
        <a:lstStyle/>
        <a:p>
          <a:endParaRPr lang="en-GB"/>
        </a:p>
      </dgm:t>
    </dgm:pt>
    <dgm:pt modelId="{D8C54ACC-0878-4F21-8181-E3256CD09D54}">
      <dgm:prSet/>
      <dgm:spPr/>
      <dgm:t>
        <a:bodyPr/>
        <a:lstStyle/>
        <a:p>
          <a:pPr rtl="0"/>
          <a:r>
            <a:rPr lang="en-GB" smtClean="0"/>
            <a:t>How </a:t>
          </a:r>
          <a:r>
            <a:rPr lang="en-GB" u="sng" smtClean="0"/>
            <a:t>could</a:t>
          </a:r>
          <a:r>
            <a:rPr lang="en-GB" smtClean="0"/>
            <a:t> holding the CStat award be of benefit to you?</a:t>
          </a:r>
          <a:endParaRPr lang="en-GB"/>
        </a:p>
      </dgm:t>
    </dgm:pt>
    <dgm:pt modelId="{0557DDE4-603A-471E-B7D0-AE7F182C15D1}" type="parTrans" cxnId="{5FC525CA-490D-4FCE-92BB-DF9D851DE367}">
      <dgm:prSet/>
      <dgm:spPr/>
      <dgm:t>
        <a:bodyPr/>
        <a:lstStyle/>
        <a:p>
          <a:endParaRPr lang="en-GB"/>
        </a:p>
      </dgm:t>
    </dgm:pt>
    <dgm:pt modelId="{00BAE2E1-FC92-4635-8808-6101CE0CFF09}" type="sibTrans" cxnId="{5FC525CA-490D-4FCE-92BB-DF9D851DE367}">
      <dgm:prSet/>
      <dgm:spPr/>
      <dgm:t>
        <a:bodyPr/>
        <a:lstStyle/>
        <a:p>
          <a:endParaRPr lang="en-GB"/>
        </a:p>
      </dgm:t>
    </dgm:pt>
    <dgm:pt modelId="{17FE759E-0832-44E1-9118-96E0D77ECAFD}">
      <dgm:prSet/>
      <dgm:spPr/>
      <dgm:t>
        <a:bodyPr/>
        <a:lstStyle/>
        <a:p>
          <a:pPr rtl="0"/>
          <a:r>
            <a:rPr lang="en-GB" i="1" dirty="0" smtClean="0"/>
            <a:t>The response to this question will be personal to you ….. Please take the time to ask yourself the question … and if necessary investigate further what the award has to offer </a:t>
          </a:r>
          <a:r>
            <a:rPr lang="en-GB" b="1" i="1" u="sng" dirty="0" smtClean="0"/>
            <a:t>you</a:t>
          </a:r>
          <a:r>
            <a:rPr lang="en-GB" i="1" dirty="0" smtClean="0"/>
            <a:t>.</a:t>
          </a:r>
          <a:endParaRPr lang="en-GB" dirty="0"/>
        </a:p>
      </dgm:t>
    </dgm:pt>
    <dgm:pt modelId="{1D00F2D1-E4E8-4054-AB6A-349FEB8CB7DF}" type="parTrans" cxnId="{8DAC5594-4D78-49F9-AE46-5158FA627866}">
      <dgm:prSet/>
      <dgm:spPr/>
      <dgm:t>
        <a:bodyPr/>
        <a:lstStyle/>
        <a:p>
          <a:endParaRPr lang="en-GB"/>
        </a:p>
      </dgm:t>
    </dgm:pt>
    <dgm:pt modelId="{9C4F548E-7454-4C63-80BD-CFC145AB0688}" type="sibTrans" cxnId="{8DAC5594-4D78-49F9-AE46-5158FA627866}">
      <dgm:prSet/>
      <dgm:spPr/>
      <dgm:t>
        <a:bodyPr/>
        <a:lstStyle/>
        <a:p>
          <a:endParaRPr lang="en-GB"/>
        </a:p>
      </dgm:t>
    </dgm:pt>
    <dgm:pt modelId="{B4023FCD-7319-4CED-9ACE-97E31C8F9390}" type="pres">
      <dgm:prSet presAssocID="{19F75637-2DC5-439F-BF6F-209D163F5A83}" presName="Name0" presStyleCnt="0">
        <dgm:presLayoutVars>
          <dgm:dir/>
          <dgm:animLvl val="lvl"/>
          <dgm:resizeHandles val="exact"/>
        </dgm:presLayoutVars>
      </dgm:prSet>
      <dgm:spPr/>
      <dgm:t>
        <a:bodyPr/>
        <a:lstStyle/>
        <a:p>
          <a:endParaRPr lang="en-GB"/>
        </a:p>
      </dgm:t>
    </dgm:pt>
    <dgm:pt modelId="{AE49C588-4EDD-44F4-A971-70015F52FEF1}" type="pres">
      <dgm:prSet presAssocID="{C6BCF6B2-BE98-4D90-BD50-7ED4AD544635}" presName="composite" presStyleCnt="0"/>
      <dgm:spPr/>
    </dgm:pt>
    <dgm:pt modelId="{2AB0857C-78B6-41B8-8922-B2C89E5FA833}" type="pres">
      <dgm:prSet presAssocID="{C6BCF6B2-BE98-4D90-BD50-7ED4AD544635}" presName="parTx" presStyleLbl="alignNode1" presStyleIdx="0" presStyleCnt="2">
        <dgm:presLayoutVars>
          <dgm:chMax val="0"/>
          <dgm:chPref val="0"/>
          <dgm:bulletEnabled val="1"/>
        </dgm:presLayoutVars>
      </dgm:prSet>
      <dgm:spPr/>
      <dgm:t>
        <a:bodyPr/>
        <a:lstStyle/>
        <a:p>
          <a:endParaRPr lang="en-GB"/>
        </a:p>
      </dgm:t>
    </dgm:pt>
    <dgm:pt modelId="{A130F889-B4BF-4638-99DC-52BAA532408F}" type="pres">
      <dgm:prSet presAssocID="{C6BCF6B2-BE98-4D90-BD50-7ED4AD544635}" presName="desTx" presStyleLbl="alignAccFollowNode1" presStyleIdx="0" presStyleCnt="2">
        <dgm:presLayoutVars>
          <dgm:bulletEnabled val="1"/>
        </dgm:presLayoutVars>
      </dgm:prSet>
      <dgm:spPr/>
      <dgm:t>
        <a:bodyPr/>
        <a:lstStyle/>
        <a:p>
          <a:endParaRPr lang="en-GB"/>
        </a:p>
      </dgm:t>
    </dgm:pt>
    <dgm:pt modelId="{F21F56BE-90C5-4D84-ADFE-173FE47094B8}" type="pres">
      <dgm:prSet presAssocID="{6A684B5B-D406-4C39-A520-38D60BF9247F}" presName="space" presStyleCnt="0"/>
      <dgm:spPr/>
    </dgm:pt>
    <dgm:pt modelId="{C7246FEB-63E1-4D33-B300-CB934D508A0C}" type="pres">
      <dgm:prSet presAssocID="{D8C54ACC-0878-4F21-8181-E3256CD09D54}" presName="composite" presStyleCnt="0"/>
      <dgm:spPr/>
    </dgm:pt>
    <dgm:pt modelId="{82A47F9A-3921-4702-8BC9-8D7F41773478}" type="pres">
      <dgm:prSet presAssocID="{D8C54ACC-0878-4F21-8181-E3256CD09D54}" presName="parTx" presStyleLbl="alignNode1" presStyleIdx="1" presStyleCnt="2">
        <dgm:presLayoutVars>
          <dgm:chMax val="0"/>
          <dgm:chPref val="0"/>
          <dgm:bulletEnabled val="1"/>
        </dgm:presLayoutVars>
      </dgm:prSet>
      <dgm:spPr/>
      <dgm:t>
        <a:bodyPr/>
        <a:lstStyle/>
        <a:p>
          <a:endParaRPr lang="en-GB"/>
        </a:p>
      </dgm:t>
    </dgm:pt>
    <dgm:pt modelId="{24A17764-2359-4FEC-96EF-90FFB17B5646}" type="pres">
      <dgm:prSet presAssocID="{D8C54ACC-0878-4F21-8181-E3256CD09D54}" presName="desTx" presStyleLbl="alignAccFollowNode1" presStyleIdx="1" presStyleCnt="2">
        <dgm:presLayoutVars>
          <dgm:bulletEnabled val="1"/>
        </dgm:presLayoutVars>
      </dgm:prSet>
      <dgm:spPr/>
      <dgm:t>
        <a:bodyPr/>
        <a:lstStyle/>
        <a:p>
          <a:endParaRPr lang="en-GB"/>
        </a:p>
      </dgm:t>
    </dgm:pt>
  </dgm:ptLst>
  <dgm:cxnLst>
    <dgm:cxn modelId="{EB15D2F5-7790-4E6F-897B-A4A607EE8481}" srcId="{C6BCF6B2-BE98-4D90-BD50-7ED4AD544635}" destId="{ECC9DA87-1FD4-4DA4-9653-C5F7F0B97B8A}" srcOrd="0" destOrd="0" parTransId="{D46F972D-0AA9-40D1-A901-D9F009D48845}" sibTransId="{9211A089-860A-472B-A8AA-D46393F882CE}"/>
    <dgm:cxn modelId="{C45CBC7C-6345-4136-9255-D96FCBF7640A}" type="presOf" srcId="{17FE759E-0832-44E1-9118-96E0D77ECAFD}" destId="{24A17764-2359-4FEC-96EF-90FFB17B5646}" srcOrd="0" destOrd="0" presId="urn:microsoft.com/office/officeart/2005/8/layout/hList1"/>
    <dgm:cxn modelId="{8DAC5594-4D78-49F9-AE46-5158FA627866}" srcId="{D8C54ACC-0878-4F21-8181-E3256CD09D54}" destId="{17FE759E-0832-44E1-9118-96E0D77ECAFD}" srcOrd="0" destOrd="0" parTransId="{1D00F2D1-E4E8-4054-AB6A-349FEB8CB7DF}" sibTransId="{9C4F548E-7454-4C63-80BD-CFC145AB0688}"/>
    <dgm:cxn modelId="{F002F910-8C49-4778-BBA6-8DC983408107}" srcId="{C6BCF6B2-BE98-4D90-BD50-7ED4AD544635}" destId="{705E1CF5-6AB5-4DD8-B1A0-CD9B19C8B901}" srcOrd="2" destOrd="0" parTransId="{73FA4FD2-2621-4CA5-A911-5B0BFA72DBA9}" sibTransId="{C4654C6C-425E-4A59-8F22-2CE7E68211E8}"/>
    <dgm:cxn modelId="{D6BC9443-F2C6-4431-B792-1174E30FEECA}" type="presOf" srcId="{ECC9DA87-1FD4-4DA4-9653-C5F7F0B97B8A}" destId="{A130F889-B4BF-4638-99DC-52BAA532408F}" srcOrd="0" destOrd="0" presId="urn:microsoft.com/office/officeart/2005/8/layout/hList1"/>
    <dgm:cxn modelId="{D8A7C156-A837-42D3-8B25-462CF0CD221D}" type="presOf" srcId="{705E1CF5-6AB5-4DD8-B1A0-CD9B19C8B901}" destId="{A130F889-B4BF-4638-99DC-52BAA532408F}" srcOrd="0" destOrd="2" presId="urn:microsoft.com/office/officeart/2005/8/layout/hList1"/>
    <dgm:cxn modelId="{F21B1605-E0CE-4B29-B791-55768D345A90}" type="presOf" srcId="{DA2780FA-CCDD-4197-B19B-48E74BEAEDF4}" destId="{A130F889-B4BF-4638-99DC-52BAA532408F}" srcOrd="0" destOrd="1" presId="urn:microsoft.com/office/officeart/2005/8/layout/hList1"/>
    <dgm:cxn modelId="{0572BC9D-80C5-4B93-B293-40CCEB7FE6B1}" srcId="{19F75637-2DC5-439F-BF6F-209D163F5A83}" destId="{C6BCF6B2-BE98-4D90-BD50-7ED4AD544635}" srcOrd="0" destOrd="0" parTransId="{019DF347-8115-4105-AEC2-CA87187A77A3}" sibTransId="{6A684B5B-D406-4C39-A520-38D60BF9247F}"/>
    <dgm:cxn modelId="{E9453CE4-AA69-4D14-A4C9-EA405E70F1D1}" srcId="{C6BCF6B2-BE98-4D90-BD50-7ED4AD544635}" destId="{DA2780FA-CCDD-4197-B19B-48E74BEAEDF4}" srcOrd="1" destOrd="0" parTransId="{F63CA73C-F4C4-4D64-B582-576325159D9D}" sibTransId="{ACBC747E-F19D-4AE8-B867-4EC0ABD5EFDA}"/>
    <dgm:cxn modelId="{2B9C4084-E7C3-4155-9178-7F06009B24AF}" type="presOf" srcId="{D8C54ACC-0878-4F21-8181-E3256CD09D54}" destId="{82A47F9A-3921-4702-8BC9-8D7F41773478}" srcOrd="0" destOrd="0" presId="urn:microsoft.com/office/officeart/2005/8/layout/hList1"/>
    <dgm:cxn modelId="{9110A3CA-1699-4F59-BEBD-D201B03F67A5}" type="presOf" srcId="{C6BCF6B2-BE98-4D90-BD50-7ED4AD544635}" destId="{2AB0857C-78B6-41B8-8922-B2C89E5FA833}" srcOrd="0" destOrd="0" presId="urn:microsoft.com/office/officeart/2005/8/layout/hList1"/>
    <dgm:cxn modelId="{5FC525CA-490D-4FCE-92BB-DF9D851DE367}" srcId="{19F75637-2DC5-439F-BF6F-209D163F5A83}" destId="{D8C54ACC-0878-4F21-8181-E3256CD09D54}" srcOrd="1" destOrd="0" parTransId="{0557DDE4-603A-471E-B7D0-AE7F182C15D1}" sibTransId="{00BAE2E1-FC92-4635-8808-6101CE0CFF09}"/>
    <dgm:cxn modelId="{45919125-8E37-4234-A19A-474438EE41DA}" type="presOf" srcId="{19F75637-2DC5-439F-BF6F-209D163F5A83}" destId="{B4023FCD-7319-4CED-9ACE-97E31C8F9390}" srcOrd="0" destOrd="0" presId="urn:microsoft.com/office/officeart/2005/8/layout/hList1"/>
    <dgm:cxn modelId="{0715F711-767F-4C12-BB39-45768462EE28}" type="presParOf" srcId="{B4023FCD-7319-4CED-9ACE-97E31C8F9390}" destId="{AE49C588-4EDD-44F4-A971-70015F52FEF1}" srcOrd="0" destOrd="0" presId="urn:microsoft.com/office/officeart/2005/8/layout/hList1"/>
    <dgm:cxn modelId="{8A15A3E9-8514-4891-B752-030D1065A5F6}" type="presParOf" srcId="{AE49C588-4EDD-44F4-A971-70015F52FEF1}" destId="{2AB0857C-78B6-41B8-8922-B2C89E5FA833}" srcOrd="0" destOrd="0" presId="urn:microsoft.com/office/officeart/2005/8/layout/hList1"/>
    <dgm:cxn modelId="{D54BBBE5-3EC2-4A7C-A4BA-79CB8B735EAF}" type="presParOf" srcId="{AE49C588-4EDD-44F4-A971-70015F52FEF1}" destId="{A130F889-B4BF-4638-99DC-52BAA532408F}" srcOrd="1" destOrd="0" presId="urn:microsoft.com/office/officeart/2005/8/layout/hList1"/>
    <dgm:cxn modelId="{82CB98BC-82F6-4A38-9D7B-E0EA6AA85DEC}" type="presParOf" srcId="{B4023FCD-7319-4CED-9ACE-97E31C8F9390}" destId="{F21F56BE-90C5-4D84-ADFE-173FE47094B8}" srcOrd="1" destOrd="0" presId="urn:microsoft.com/office/officeart/2005/8/layout/hList1"/>
    <dgm:cxn modelId="{795C6C0F-7FA7-450F-B454-0802D9836A3A}" type="presParOf" srcId="{B4023FCD-7319-4CED-9ACE-97E31C8F9390}" destId="{C7246FEB-63E1-4D33-B300-CB934D508A0C}" srcOrd="2" destOrd="0" presId="urn:microsoft.com/office/officeart/2005/8/layout/hList1"/>
    <dgm:cxn modelId="{F6DDD276-3452-4663-9C9C-00369B36EDF0}" type="presParOf" srcId="{C7246FEB-63E1-4D33-B300-CB934D508A0C}" destId="{82A47F9A-3921-4702-8BC9-8D7F41773478}" srcOrd="0" destOrd="0" presId="urn:microsoft.com/office/officeart/2005/8/layout/hList1"/>
    <dgm:cxn modelId="{DA774A06-8461-4047-970E-D8C0FFFD8FCB}" type="presParOf" srcId="{C7246FEB-63E1-4D33-B300-CB934D508A0C}" destId="{24A17764-2359-4FEC-96EF-90FFB17B5646}"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a:solidFill>
          <a:schemeClr val="accent3"/>
        </a:solidFill>
      </dgm:spPr>
      <dgm:t>
        <a:bodyPr/>
        <a:lstStyle/>
        <a:p>
          <a:pPr rtl="0"/>
          <a:r>
            <a:rPr lang="en-GB" dirty="0" smtClean="0"/>
            <a:t>Revalidation for </a:t>
          </a:r>
          <a:r>
            <a:rPr lang="en-GB" dirty="0" err="1" smtClean="0"/>
            <a:t>CStat</a:t>
          </a:r>
          <a:endParaRPr lang="en-GB" dirty="0"/>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dgm:t>
        <a:bodyPr/>
        <a:lstStyle/>
        <a:p>
          <a:pPr rtl="0"/>
          <a:r>
            <a:rPr lang="en-GB" smtClean="0"/>
            <a:t>The RSS Professional Statisticians’ Forum</a:t>
          </a:r>
          <a:endParaRPr lang="en-GB"/>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BFD75DB2-6ED3-44BA-9E82-24171C8338D0}" srcId="{571A5230-509B-4209-A5C4-AEEFE92BF416}" destId="{365B483F-AAB8-48D8-ADD5-BEF2E637C0A1}" srcOrd="3" destOrd="0" parTransId="{7853E7E4-85D6-45A6-A229-F490A243E0E5}" sibTransId="{469A340C-606D-46C4-9F10-C1F80C406285}"/>
    <dgm:cxn modelId="{83D90D81-F136-410C-BD49-4CB04A51A3D2}" type="presOf" srcId="{FF904642-A3DA-46E8-85E0-FB3335391C50}" destId="{C4FE4702-80F0-4F51-B19B-1D77538D2A64}" srcOrd="0" destOrd="0" presId="urn:microsoft.com/office/officeart/2005/8/layout/vList2"/>
    <dgm:cxn modelId="{D5C3D672-B9A5-4A40-B923-78B9A35D2C3C}" type="presOf" srcId="{365B483F-AAB8-48D8-ADD5-BEF2E637C0A1}" destId="{3857F5C8-385B-41B6-AB80-3688ED0289C3}" srcOrd="0" destOrd="0" presId="urn:microsoft.com/office/officeart/2005/8/layout/vList2"/>
    <dgm:cxn modelId="{2A1A7E1A-E4F7-4782-AA5F-38C1B9543E92}" type="presOf" srcId="{B576CB67-46CE-488C-9FA6-97FD5EE077E8}" destId="{EDA642D9-86E8-4867-B2B7-4C4D34B8863C}"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03931BBC-EB72-492D-BC97-84CB5E46F5CA}" srcId="{571A5230-509B-4209-A5C4-AEEFE92BF416}" destId="{B576CB67-46CE-488C-9FA6-97FD5EE077E8}" srcOrd="2" destOrd="0" parTransId="{A129299C-EE0A-464D-A2C7-FED5EAC7838D}" sibTransId="{8BDC06F8-1089-4EDE-B11E-E7700470599A}"/>
    <dgm:cxn modelId="{F9FC4881-0E60-48B3-ADCC-3FC6E23D5C9C}" type="presOf" srcId="{571A5230-509B-4209-A5C4-AEEFE92BF416}" destId="{A1F8BB7D-4A66-4682-BCC2-1482DB2C5ED0}" srcOrd="0" destOrd="0" presId="urn:microsoft.com/office/officeart/2005/8/layout/vList2"/>
    <dgm:cxn modelId="{B9DF7186-87DE-48A3-A88C-C3B7E4A3A806}" srcId="{571A5230-509B-4209-A5C4-AEEFE92BF416}" destId="{695B4948-6B73-4DC7-8339-58029ACCD998}" srcOrd="1" destOrd="0" parTransId="{D6C1F0F7-68A7-479A-B311-CC6AF376059B}" sibTransId="{6F62FC44-026D-47E3-83A2-C337EC13CCEA}"/>
    <dgm:cxn modelId="{8C0A9226-1907-4517-B4BC-32BD9AC269F0}" type="presOf" srcId="{48B57063-D13C-4392-A703-71FACFFE68ED}" destId="{F8D9C855-CF43-4D8D-A190-49DF44BFC6EC}" srcOrd="0" destOrd="0" presId="urn:microsoft.com/office/officeart/2005/8/layout/vList2"/>
    <dgm:cxn modelId="{93AE01D4-DEA3-4832-A15A-BD9C971F54E6}" type="presOf" srcId="{E3384DD6-915C-4133-99B0-8ADBBA9B6EF2}" destId="{82E8F42D-E3CE-441A-B263-365C4A8E8211}"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002F299E-2947-47A2-AAC4-448F67B1224C}" srcId="{571A5230-509B-4209-A5C4-AEEFE92BF416}" destId="{48B57063-D13C-4392-A703-71FACFFE68ED}" srcOrd="5" destOrd="0" parTransId="{0A539F86-3E79-47DB-BCBE-47C16E772446}" sibTransId="{27C37D19-D4C2-4D94-A7FC-6D2A2865D4DF}"/>
    <dgm:cxn modelId="{3832857A-3509-48D1-93B8-D482D9499A4E}" type="presOf" srcId="{48BC7981-1F28-4EC0-9B43-1D888931D52C}" destId="{38A5FAFA-E8C8-401F-B58F-FE43D3954A35}" srcOrd="0" destOrd="0" presId="urn:microsoft.com/office/officeart/2005/8/layout/vList2"/>
    <dgm:cxn modelId="{91D36F5B-432E-4B0D-8A16-5EEEE227EB31}" type="presOf" srcId="{695B4948-6B73-4DC7-8339-58029ACCD998}" destId="{E1751250-F07B-4FA7-851F-ABE2B45D3A97}" srcOrd="0" destOrd="0" presId="urn:microsoft.com/office/officeart/2005/8/layout/vList2"/>
    <dgm:cxn modelId="{5DAB5EFC-5E4C-465C-9547-B08527CBB8A2}" srcId="{571A5230-509B-4209-A5C4-AEEFE92BF416}" destId="{48BC7981-1F28-4EC0-9B43-1D888931D52C}" srcOrd="4" destOrd="0" parTransId="{2604323A-2089-4D0F-8D80-51AA7F845022}" sibTransId="{420ABF3D-C5AC-44FE-99AC-23914F5418BF}"/>
    <dgm:cxn modelId="{343F1744-1505-4204-B6C7-B85CAE408333}" type="presParOf" srcId="{A1F8BB7D-4A66-4682-BCC2-1482DB2C5ED0}" destId="{82E8F42D-E3CE-441A-B263-365C4A8E8211}" srcOrd="0" destOrd="0" presId="urn:microsoft.com/office/officeart/2005/8/layout/vList2"/>
    <dgm:cxn modelId="{B49E8510-6FBE-4828-8832-2500D067B74D}" type="presParOf" srcId="{A1F8BB7D-4A66-4682-BCC2-1482DB2C5ED0}" destId="{39A4A6FF-93CB-499F-BDAF-568F33C01DCB}" srcOrd="1" destOrd="0" presId="urn:microsoft.com/office/officeart/2005/8/layout/vList2"/>
    <dgm:cxn modelId="{4B34F869-8A97-4933-8C8B-1F84BCE5D4C0}" type="presParOf" srcId="{A1F8BB7D-4A66-4682-BCC2-1482DB2C5ED0}" destId="{E1751250-F07B-4FA7-851F-ABE2B45D3A97}" srcOrd="2" destOrd="0" presId="urn:microsoft.com/office/officeart/2005/8/layout/vList2"/>
    <dgm:cxn modelId="{C57249ED-3344-4320-A789-671D53D52390}" type="presParOf" srcId="{A1F8BB7D-4A66-4682-BCC2-1482DB2C5ED0}" destId="{FBECBD6D-74FC-4B1E-9D11-3B88B6D7D8DF}" srcOrd="3" destOrd="0" presId="urn:microsoft.com/office/officeart/2005/8/layout/vList2"/>
    <dgm:cxn modelId="{96EABDA7-E30D-48BF-940A-1BA38A2195D2}" type="presParOf" srcId="{A1F8BB7D-4A66-4682-BCC2-1482DB2C5ED0}" destId="{EDA642D9-86E8-4867-B2B7-4C4D34B8863C}" srcOrd="4" destOrd="0" presId="urn:microsoft.com/office/officeart/2005/8/layout/vList2"/>
    <dgm:cxn modelId="{FD832563-76E0-44A2-85D8-69AC519C46D1}" type="presParOf" srcId="{A1F8BB7D-4A66-4682-BCC2-1482DB2C5ED0}" destId="{48AA51AA-5E4C-42DF-9EE4-9884C3D2D752}" srcOrd="5" destOrd="0" presId="urn:microsoft.com/office/officeart/2005/8/layout/vList2"/>
    <dgm:cxn modelId="{96FD3A36-0CFC-414E-9C7B-C8ED25591DD8}" type="presParOf" srcId="{A1F8BB7D-4A66-4682-BCC2-1482DB2C5ED0}" destId="{3857F5C8-385B-41B6-AB80-3688ED0289C3}" srcOrd="6" destOrd="0" presId="urn:microsoft.com/office/officeart/2005/8/layout/vList2"/>
    <dgm:cxn modelId="{4B191AFD-ECE9-498A-89F4-534E190783CA}" type="presParOf" srcId="{A1F8BB7D-4A66-4682-BCC2-1482DB2C5ED0}" destId="{69B12B0C-E6C0-4145-B619-F7A26C6470F3}" srcOrd="7" destOrd="0" presId="urn:microsoft.com/office/officeart/2005/8/layout/vList2"/>
    <dgm:cxn modelId="{BF0BF4D5-F1DE-44D0-AF08-A5DCE7458924}" type="presParOf" srcId="{A1F8BB7D-4A66-4682-BCC2-1482DB2C5ED0}" destId="{38A5FAFA-E8C8-401F-B58F-FE43D3954A35}" srcOrd="8" destOrd="0" presId="urn:microsoft.com/office/officeart/2005/8/layout/vList2"/>
    <dgm:cxn modelId="{043DD722-26B5-44A5-A4C0-F3AD8A7A589A}" type="presParOf" srcId="{A1F8BB7D-4A66-4682-BCC2-1482DB2C5ED0}" destId="{D9EDF5CF-7636-4CB1-ACC1-A68991E6BC7B}" srcOrd="9" destOrd="0" presId="urn:microsoft.com/office/officeart/2005/8/layout/vList2"/>
    <dgm:cxn modelId="{EA6C02F1-7E53-429A-BBCF-35BBE6D1C4C1}" type="presParOf" srcId="{A1F8BB7D-4A66-4682-BCC2-1482DB2C5ED0}" destId="{F8D9C855-CF43-4D8D-A190-49DF44BFC6EC}" srcOrd="10" destOrd="0" presId="urn:microsoft.com/office/officeart/2005/8/layout/vList2"/>
    <dgm:cxn modelId="{22AE7A2F-EF47-4B91-B8B1-1FD5A7DCCD22}" type="presParOf" srcId="{A1F8BB7D-4A66-4682-BCC2-1482DB2C5ED0}" destId="{6E555EE3-BA4F-405A-86F5-D320FA076F05}" srcOrd="11" destOrd="0" presId="urn:microsoft.com/office/officeart/2005/8/layout/vList2"/>
    <dgm:cxn modelId="{38E1AF5D-035B-4F2A-AA39-8E3B1B7E2251}"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3C5D65AB-351F-4E43-B162-9D6F133C04FB}" type="doc">
      <dgm:prSet loTypeId="urn:microsoft.com/office/officeart/2005/8/layout/vList5" loCatId="list" qsTypeId="urn:microsoft.com/office/officeart/2005/8/quickstyle/simple1" qsCatId="simple" csTypeId="urn:microsoft.com/office/officeart/2005/8/colors/accent5_2" csCatId="accent5" phldr="1"/>
      <dgm:spPr/>
      <dgm:t>
        <a:bodyPr/>
        <a:lstStyle/>
        <a:p>
          <a:endParaRPr lang="en-GB"/>
        </a:p>
      </dgm:t>
    </dgm:pt>
    <dgm:pt modelId="{D79418E0-B199-46BF-9CD5-9B7EA58647A4}">
      <dgm:prSet/>
      <dgm:spPr/>
      <dgm:t>
        <a:bodyPr/>
        <a:lstStyle/>
        <a:p>
          <a:pPr rtl="0"/>
          <a:r>
            <a:rPr lang="en-GB" i="1" smtClean="0"/>
            <a:t>Raising the value of the CStat award for those who hold it and for the beneficiaries of their work</a:t>
          </a:r>
          <a:endParaRPr lang="en-GB"/>
        </a:p>
      </dgm:t>
    </dgm:pt>
    <dgm:pt modelId="{99C9184B-A83C-47C4-98E3-9BDEE5916E8B}" type="parTrans" cxnId="{C3E53D99-8CB6-4870-BAC6-452BD675DE88}">
      <dgm:prSet/>
      <dgm:spPr/>
      <dgm:t>
        <a:bodyPr/>
        <a:lstStyle/>
        <a:p>
          <a:endParaRPr lang="en-GB"/>
        </a:p>
      </dgm:t>
    </dgm:pt>
    <dgm:pt modelId="{EF581275-CBCF-41BE-99AE-8B7DC870ABE2}" type="sibTrans" cxnId="{C3E53D99-8CB6-4870-BAC6-452BD675DE88}">
      <dgm:prSet/>
      <dgm:spPr/>
      <dgm:t>
        <a:bodyPr/>
        <a:lstStyle/>
        <a:p>
          <a:endParaRPr lang="en-GB"/>
        </a:p>
      </dgm:t>
    </dgm:pt>
    <dgm:pt modelId="{BD2569BD-3C63-473A-9A9D-52C5F0C9ADA2}">
      <dgm:prSet/>
      <dgm:spPr/>
      <dgm:t>
        <a:bodyPr/>
        <a:lstStyle/>
        <a:p>
          <a:pPr rtl="0"/>
          <a:r>
            <a:rPr lang="en-GB" dirty="0" smtClean="0"/>
            <a:t>Increases credibility of </a:t>
          </a:r>
          <a:r>
            <a:rPr lang="en-GB" dirty="0" err="1" smtClean="0"/>
            <a:t>CStat</a:t>
          </a:r>
          <a:r>
            <a:rPr lang="en-GB" dirty="0" smtClean="0"/>
            <a:t> as a professional award</a:t>
          </a:r>
          <a:endParaRPr lang="en-GB" dirty="0"/>
        </a:p>
      </dgm:t>
    </dgm:pt>
    <dgm:pt modelId="{1CC6424D-7AE9-4E77-967B-09A5BBE8F986}" type="parTrans" cxnId="{524D21B0-2743-4E58-8AFB-44AAE1EDCBC7}">
      <dgm:prSet/>
      <dgm:spPr/>
      <dgm:t>
        <a:bodyPr/>
        <a:lstStyle/>
        <a:p>
          <a:endParaRPr lang="en-GB"/>
        </a:p>
      </dgm:t>
    </dgm:pt>
    <dgm:pt modelId="{0CB7A43B-AE58-45F1-869E-7182BFA4AD50}" type="sibTrans" cxnId="{524D21B0-2743-4E58-8AFB-44AAE1EDCBC7}">
      <dgm:prSet/>
      <dgm:spPr/>
      <dgm:t>
        <a:bodyPr/>
        <a:lstStyle/>
        <a:p>
          <a:endParaRPr lang="en-GB"/>
        </a:p>
      </dgm:t>
    </dgm:pt>
    <dgm:pt modelId="{9448FFD2-C445-4B61-AA58-1B2BE3E5F5BD}">
      <dgm:prSet/>
      <dgm:spPr/>
      <dgm:t>
        <a:bodyPr/>
        <a:lstStyle/>
        <a:p>
          <a:pPr rtl="0"/>
          <a:r>
            <a:rPr lang="en-GB" dirty="0" smtClean="0"/>
            <a:t>Advocated by employer focus groups</a:t>
          </a:r>
          <a:endParaRPr lang="en-GB" dirty="0"/>
        </a:p>
      </dgm:t>
    </dgm:pt>
    <dgm:pt modelId="{73BD83DD-3B4C-4B0E-BE78-B71EE08ED209}" type="parTrans" cxnId="{49CE8739-AC34-4929-8A99-0347068E2460}">
      <dgm:prSet/>
      <dgm:spPr/>
      <dgm:t>
        <a:bodyPr/>
        <a:lstStyle/>
        <a:p>
          <a:endParaRPr lang="en-GB"/>
        </a:p>
      </dgm:t>
    </dgm:pt>
    <dgm:pt modelId="{10EB01E3-6352-4755-A193-CA47821BCFE6}" type="sibTrans" cxnId="{49CE8739-AC34-4929-8A99-0347068E2460}">
      <dgm:prSet/>
      <dgm:spPr/>
      <dgm:t>
        <a:bodyPr/>
        <a:lstStyle/>
        <a:p>
          <a:endParaRPr lang="en-GB"/>
        </a:p>
      </dgm:t>
    </dgm:pt>
    <dgm:pt modelId="{1EB98A01-2569-49C7-B06D-BD9611876439}">
      <dgm:prSet/>
      <dgm:spPr/>
      <dgm:t>
        <a:bodyPr/>
        <a:lstStyle/>
        <a:p>
          <a:pPr rtl="0"/>
          <a:r>
            <a:rPr lang="en-GB" dirty="0" smtClean="0"/>
            <a:t>Reflects trends in continuing professional development (CPD) best practice</a:t>
          </a:r>
          <a:endParaRPr lang="en-GB" dirty="0"/>
        </a:p>
      </dgm:t>
    </dgm:pt>
    <dgm:pt modelId="{8773353A-3A66-47D9-AE8C-C19AF33BE4CA}" type="parTrans" cxnId="{1BAB894A-63C4-4FC4-916D-81DC3E91B03D}">
      <dgm:prSet/>
      <dgm:spPr/>
      <dgm:t>
        <a:bodyPr/>
        <a:lstStyle/>
        <a:p>
          <a:endParaRPr lang="en-GB"/>
        </a:p>
      </dgm:t>
    </dgm:pt>
    <dgm:pt modelId="{E0C68432-5BE4-4C80-BFB0-ADEB70C996BE}" type="sibTrans" cxnId="{1BAB894A-63C4-4FC4-916D-81DC3E91B03D}">
      <dgm:prSet/>
      <dgm:spPr/>
      <dgm:t>
        <a:bodyPr/>
        <a:lstStyle/>
        <a:p>
          <a:endParaRPr lang="en-GB"/>
        </a:p>
      </dgm:t>
    </dgm:pt>
    <dgm:pt modelId="{8D9B22B6-41E9-4D29-95F8-AE2176F9A603}">
      <dgm:prSet/>
      <dgm:spPr/>
      <dgm:t>
        <a:bodyPr/>
        <a:lstStyle/>
        <a:p>
          <a:pPr rtl="0"/>
          <a:r>
            <a:rPr lang="en-GB" smtClean="0"/>
            <a:t>Experience with CSci revalidation</a:t>
          </a:r>
          <a:endParaRPr lang="en-GB"/>
        </a:p>
      </dgm:t>
    </dgm:pt>
    <dgm:pt modelId="{C17F6C14-5C16-42F4-B930-7E2EE394B5D8}" type="parTrans" cxnId="{281D3C86-DF45-4A18-8316-6E3789A4624F}">
      <dgm:prSet/>
      <dgm:spPr/>
      <dgm:t>
        <a:bodyPr/>
        <a:lstStyle/>
        <a:p>
          <a:endParaRPr lang="en-GB"/>
        </a:p>
      </dgm:t>
    </dgm:pt>
    <dgm:pt modelId="{E803D4C0-2A0E-4A16-98D9-C6B2F4E60D37}" type="sibTrans" cxnId="{281D3C86-DF45-4A18-8316-6E3789A4624F}">
      <dgm:prSet/>
      <dgm:spPr/>
      <dgm:t>
        <a:bodyPr/>
        <a:lstStyle/>
        <a:p>
          <a:endParaRPr lang="en-GB"/>
        </a:p>
      </dgm:t>
    </dgm:pt>
    <dgm:pt modelId="{7DCD8955-9A53-4595-946C-D7276552D1D7}" type="pres">
      <dgm:prSet presAssocID="{3C5D65AB-351F-4E43-B162-9D6F133C04FB}" presName="Name0" presStyleCnt="0">
        <dgm:presLayoutVars>
          <dgm:dir/>
          <dgm:animLvl val="lvl"/>
          <dgm:resizeHandles val="exact"/>
        </dgm:presLayoutVars>
      </dgm:prSet>
      <dgm:spPr/>
      <dgm:t>
        <a:bodyPr/>
        <a:lstStyle/>
        <a:p>
          <a:endParaRPr lang="en-GB"/>
        </a:p>
      </dgm:t>
    </dgm:pt>
    <dgm:pt modelId="{0F404EC0-0A2C-4A3D-BCF4-CC8731E7DF13}" type="pres">
      <dgm:prSet presAssocID="{D79418E0-B199-46BF-9CD5-9B7EA58647A4}" presName="linNode" presStyleCnt="0"/>
      <dgm:spPr/>
      <dgm:t>
        <a:bodyPr/>
        <a:lstStyle/>
        <a:p>
          <a:endParaRPr lang="en-GB"/>
        </a:p>
      </dgm:t>
    </dgm:pt>
    <dgm:pt modelId="{517EE813-2AD9-4542-BB6F-FA02ADB7A909}" type="pres">
      <dgm:prSet presAssocID="{D79418E0-B199-46BF-9CD5-9B7EA58647A4}" presName="parentText" presStyleLbl="node1" presStyleIdx="0" presStyleCnt="1">
        <dgm:presLayoutVars>
          <dgm:chMax val="1"/>
          <dgm:bulletEnabled val="1"/>
        </dgm:presLayoutVars>
      </dgm:prSet>
      <dgm:spPr/>
      <dgm:t>
        <a:bodyPr/>
        <a:lstStyle/>
        <a:p>
          <a:endParaRPr lang="en-GB"/>
        </a:p>
      </dgm:t>
    </dgm:pt>
    <dgm:pt modelId="{74A932C2-4B03-4BB3-9291-28809DE98393}" type="pres">
      <dgm:prSet presAssocID="{D79418E0-B199-46BF-9CD5-9B7EA58647A4}" presName="descendantText" presStyleLbl="alignAccFollowNode1" presStyleIdx="0" presStyleCnt="1">
        <dgm:presLayoutVars>
          <dgm:bulletEnabled val="1"/>
        </dgm:presLayoutVars>
      </dgm:prSet>
      <dgm:spPr/>
      <dgm:t>
        <a:bodyPr/>
        <a:lstStyle/>
        <a:p>
          <a:endParaRPr lang="en-GB"/>
        </a:p>
      </dgm:t>
    </dgm:pt>
  </dgm:ptLst>
  <dgm:cxnLst>
    <dgm:cxn modelId="{9F846760-CDAB-4249-A7AC-9EF817D5E11A}" type="presOf" srcId="{8D9B22B6-41E9-4D29-95F8-AE2176F9A603}" destId="{74A932C2-4B03-4BB3-9291-28809DE98393}" srcOrd="0" destOrd="3" presId="urn:microsoft.com/office/officeart/2005/8/layout/vList5"/>
    <dgm:cxn modelId="{C5131CFF-FFE8-4E8E-97D7-8B36DBCAAE3E}" type="presOf" srcId="{3C5D65AB-351F-4E43-B162-9D6F133C04FB}" destId="{7DCD8955-9A53-4595-946C-D7276552D1D7}" srcOrd="0" destOrd="0" presId="urn:microsoft.com/office/officeart/2005/8/layout/vList5"/>
    <dgm:cxn modelId="{5EA04B65-AD7C-4D3E-87B0-802F14B44B1F}" type="presOf" srcId="{BD2569BD-3C63-473A-9A9D-52C5F0C9ADA2}" destId="{74A932C2-4B03-4BB3-9291-28809DE98393}" srcOrd="0" destOrd="0" presId="urn:microsoft.com/office/officeart/2005/8/layout/vList5"/>
    <dgm:cxn modelId="{524D21B0-2743-4E58-8AFB-44AAE1EDCBC7}" srcId="{D79418E0-B199-46BF-9CD5-9B7EA58647A4}" destId="{BD2569BD-3C63-473A-9A9D-52C5F0C9ADA2}" srcOrd="0" destOrd="0" parTransId="{1CC6424D-7AE9-4E77-967B-09A5BBE8F986}" sibTransId="{0CB7A43B-AE58-45F1-869E-7182BFA4AD50}"/>
    <dgm:cxn modelId="{AB549FDC-9B9A-4F33-815A-A088715A28F8}" type="presOf" srcId="{9448FFD2-C445-4B61-AA58-1B2BE3E5F5BD}" destId="{74A932C2-4B03-4BB3-9291-28809DE98393}" srcOrd="0" destOrd="1" presId="urn:microsoft.com/office/officeart/2005/8/layout/vList5"/>
    <dgm:cxn modelId="{109C3661-05CC-4120-A44D-F88C983D8687}" type="presOf" srcId="{1EB98A01-2569-49C7-B06D-BD9611876439}" destId="{74A932C2-4B03-4BB3-9291-28809DE98393}" srcOrd="0" destOrd="2" presId="urn:microsoft.com/office/officeart/2005/8/layout/vList5"/>
    <dgm:cxn modelId="{49CE8739-AC34-4929-8A99-0347068E2460}" srcId="{D79418E0-B199-46BF-9CD5-9B7EA58647A4}" destId="{9448FFD2-C445-4B61-AA58-1B2BE3E5F5BD}" srcOrd="1" destOrd="0" parTransId="{73BD83DD-3B4C-4B0E-BE78-B71EE08ED209}" sibTransId="{10EB01E3-6352-4755-A193-CA47821BCFE6}"/>
    <dgm:cxn modelId="{C3E53D99-8CB6-4870-BAC6-452BD675DE88}" srcId="{3C5D65AB-351F-4E43-B162-9D6F133C04FB}" destId="{D79418E0-B199-46BF-9CD5-9B7EA58647A4}" srcOrd="0" destOrd="0" parTransId="{99C9184B-A83C-47C4-98E3-9BDEE5916E8B}" sibTransId="{EF581275-CBCF-41BE-99AE-8B7DC870ABE2}"/>
    <dgm:cxn modelId="{7676FDD5-51D4-423A-94C6-2A1231537A3A}" type="presOf" srcId="{D79418E0-B199-46BF-9CD5-9B7EA58647A4}" destId="{517EE813-2AD9-4542-BB6F-FA02ADB7A909}" srcOrd="0" destOrd="0" presId="urn:microsoft.com/office/officeart/2005/8/layout/vList5"/>
    <dgm:cxn modelId="{281D3C86-DF45-4A18-8316-6E3789A4624F}" srcId="{D79418E0-B199-46BF-9CD5-9B7EA58647A4}" destId="{8D9B22B6-41E9-4D29-95F8-AE2176F9A603}" srcOrd="3" destOrd="0" parTransId="{C17F6C14-5C16-42F4-B930-7E2EE394B5D8}" sibTransId="{E803D4C0-2A0E-4A16-98D9-C6B2F4E60D37}"/>
    <dgm:cxn modelId="{1BAB894A-63C4-4FC4-916D-81DC3E91B03D}" srcId="{D79418E0-B199-46BF-9CD5-9B7EA58647A4}" destId="{1EB98A01-2569-49C7-B06D-BD9611876439}" srcOrd="2" destOrd="0" parTransId="{8773353A-3A66-47D9-AE8C-C19AF33BE4CA}" sibTransId="{E0C68432-5BE4-4C80-BFB0-ADEB70C996BE}"/>
    <dgm:cxn modelId="{D5C93F4D-038A-4D69-B188-17F7F7BDBBD5}" type="presParOf" srcId="{7DCD8955-9A53-4595-946C-D7276552D1D7}" destId="{0F404EC0-0A2C-4A3D-BCF4-CC8731E7DF13}" srcOrd="0" destOrd="0" presId="urn:microsoft.com/office/officeart/2005/8/layout/vList5"/>
    <dgm:cxn modelId="{DC4774A1-6A5E-443B-8A78-53D972C87227}" type="presParOf" srcId="{0F404EC0-0A2C-4A3D-BCF4-CC8731E7DF13}" destId="{517EE813-2AD9-4542-BB6F-FA02ADB7A909}" srcOrd="0" destOrd="0" presId="urn:microsoft.com/office/officeart/2005/8/layout/vList5"/>
    <dgm:cxn modelId="{A86CEC73-9051-48CB-B448-BB22B0DFA5EB}" type="presParOf" srcId="{0F404EC0-0A2C-4A3D-BCF4-CC8731E7DF13}" destId="{74A932C2-4B03-4BB3-9291-28809DE9839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6F232571-9F0D-41A9-AE89-9D386D75CF93}"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GB"/>
        </a:p>
      </dgm:t>
    </dgm:pt>
    <dgm:pt modelId="{F8E64C34-A72D-49CF-BEA1-3158E9931F8F}">
      <dgm:prSet/>
      <dgm:spPr/>
      <dgm:t>
        <a:bodyPr/>
        <a:lstStyle/>
        <a:p>
          <a:pPr rtl="0"/>
          <a:r>
            <a:rPr lang="en-GB" smtClean="0"/>
            <a:t>Dynamos</a:t>
          </a:r>
          <a:endParaRPr lang="en-GB"/>
        </a:p>
      </dgm:t>
    </dgm:pt>
    <dgm:pt modelId="{27D43EC9-CDF9-4370-BF9C-D9639172122B}" type="parTrans" cxnId="{3D15D5AC-9FC1-4EAC-9EBA-30F6691ABECF}">
      <dgm:prSet/>
      <dgm:spPr/>
      <dgm:t>
        <a:bodyPr/>
        <a:lstStyle/>
        <a:p>
          <a:endParaRPr lang="en-GB"/>
        </a:p>
      </dgm:t>
    </dgm:pt>
    <dgm:pt modelId="{1C722AF2-9E90-46CA-9B05-31C68E5647A1}" type="sibTrans" cxnId="{3D15D5AC-9FC1-4EAC-9EBA-30F6691ABECF}">
      <dgm:prSet/>
      <dgm:spPr/>
      <dgm:t>
        <a:bodyPr/>
        <a:lstStyle/>
        <a:p>
          <a:endParaRPr lang="en-GB"/>
        </a:p>
      </dgm:t>
    </dgm:pt>
    <dgm:pt modelId="{23E1ACFB-405F-4D1B-B1E3-86CE951C03C4}">
      <dgm:prSet custT="1"/>
      <dgm:spPr/>
      <dgm:t>
        <a:bodyPr/>
        <a:lstStyle/>
        <a:p>
          <a:pPr rtl="0"/>
          <a:r>
            <a:rPr lang="en-GB" sz="1400" dirty="0" smtClean="0"/>
            <a:t>Have a personal strategic plan</a:t>
          </a:r>
          <a:endParaRPr lang="en-GB" sz="1400" dirty="0"/>
        </a:p>
      </dgm:t>
    </dgm:pt>
    <dgm:pt modelId="{240D21A0-FB43-4C57-AC29-3C382E1354F5}" type="parTrans" cxnId="{637C90BE-BF6C-4F73-8A8F-7EC5E8386BE2}">
      <dgm:prSet/>
      <dgm:spPr/>
      <dgm:t>
        <a:bodyPr/>
        <a:lstStyle/>
        <a:p>
          <a:endParaRPr lang="en-GB"/>
        </a:p>
      </dgm:t>
    </dgm:pt>
    <dgm:pt modelId="{F0203E1B-1AC2-4471-A191-EFCD756EE414}" type="sibTrans" cxnId="{637C90BE-BF6C-4F73-8A8F-7EC5E8386BE2}">
      <dgm:prSet/>
      <dgm:spPr/>
      <dgm:t>
        <a:bodyPr/>
        <a:lstStyle/>
        <a:p>
          <a:endParaRPr lang="en-GB"/>
        </a:p>
      </dgm:t>
    </dgm:pt>
    <dgm:pt modelId="{D3773E61-B1E9-43A0-B23F-ADB347E2E94B}">
      <dgm:prSet custT="1"/>
      <dgm:spPr/>
      <dgm:t>
        <a:bodyPr/>
        <a:lstStyle/>
        <a:p>
          <a:pPr rtl="0"/>
          <a:r>
            <a:rPr lang="en-GB" sz="1400" dirty="0" smtClean="0"/>
            <a:t>Work to learn something new, continually adding new skills and knowledge</a:t>
          </a:r>
          <a:endParaRPr lang="en-GB" sz="1400" dirty="0"/>
        </a:p>
      </dgm:t>
    </dgm:pt>
    <dgm:pt modelId="{CD8F8F6F-3208-4CD0-AC1F-4802B675AA46}" type="parTrans" cxnId="{355E832B-B952-488D-ACF7-C636DA355009}">
      <dgm:prSet/>
      <dgm:spPr/>
      <dgm:t>
        <a:bodyPr/>
        <a:lstStyle/>
        <a:p>
          <a:endParaRPr lang="en-GB"/>
        </a:p>
      </dgm:t>
    </dgm:pt>
    <dgm:pt modelId="{934E990C-F53E-4980-AEA8-086F4AEA5475}" type="sibTrans" cxnId="{355E832B-B952-488D-ACF7-C636DA355009}">
      <dgm:prSet/>
      <dgm:spPr/>
      <dgm:t>
        <a:bodyPr/>
        <a:lstStyle/>
        <a:p>
          <a:endParaRPr lang="en-GB"/>
        </a:p>
      </dgm:t>
    </dgm:pt>
    <dgm:pt modelId="{91DFDD1D-DC21-4665-90E4-A6D05E9C17A5}">
      <dgm:prSet custT="1"/>
      <dgm:spPr/>
      <dgm:t>
        <a:bodyPr/>
        <a:lstStyle/>
        <a:p>
          <a:pPr rtl="0"/>
          <a:r>
            <a:rPr lang="en-GB" sz="1400" dirty="0" smtClean="0"/>
            <a:t>Find ways to get out of the flow of repetitive work</a:t>
          </a:r>
          <a:endParaRPr lang="en-GB" sz="1400" dirty="0"/>
        </a:p>
      </dgm:t>
    </dgm:pt>
    <dgm:pt modelId="{612C4F43-2EE3-4B3B-A64F-52F58FCB1D9C}" type="parTrans" cxnId="{8A29EBD3-9EF0-4850-B655-5C662B6F5E2C}">
      <dgm:prSet/>
      <dgm:spPr/>
      <dgm:t>
        <a:bodyPr/>
        <a:lstStyle/>
        <a:p>
          <a:endParaRPr lang="en-GB"/>
        </a:p>
      </dgm:t>
    </dgm:pt>
    <dgm:pt modelId="{6E39B354-B6CE-4F98-8132-8008D7CF77F7}" type="sibTrans" cxnId="{8A29EBD3-9EF0-4850-B655-5C662B6F5E2C}">
      <dgm:prSet/>
      <dgm:spPr/>
      <dgm:t>
        <a:bodyPr/>
        <a:lstStyle/>
        <a:p>
          <a:endParaRPr lang="en-GB"/>
        </a:p>
      </dgm:t>
    </dgm:pt>
    <dgm:pt modelId="{D7C122A7-7DF1-4718-BE29-F9F6646ED6E8}">
      <dgm:prSet/>
      <dgm:spPr/>
      <dgm:t>
        <a:bodyPr/>
        <a:lstStyle/>
        <a:p>
          <a:pPr rtl="0"/>
          <a:r>
            <a:rPr lang="en-GB" smtClean="0"/>
            <a:t>Cruisers</a:t>
          </a:r>
          <a:endParaRPr lang="en-GB"/>
        </a:p>
      </dgm:t>
    </dgm:pt>
    <dgm:pt modelId="{0C04C552-FCF7-4A49-9D15-1E4E26C12B82}" type="parTrans" cxnId="{E3A161B5-C5D6-4361-BD45-E68AF681D6AD}">
      <dgm:prSet/>
      <dgm:spPr/>
      <dgm:t>
        <a:bodyPr/>
        <a:lstStyle/>
        <a:p>
          <a:endParaRPr lang="en-GB"/>
        </a:p>
      </dgm:t>
    </dgm:pt>
    <dgm:pt modelId="{AA331F08-34A5-4BFB-91BA-3F0F89003A69}" type="sibTrans" cxnId="{E3A161B5-C5D6-4361-BD45-E68AF681D6AD}">
      <dgm:prSet/>
      <dgm:spPr/>
      <dgm:t>
        <a:bodyPr/>
        <a:lstStyle/>
        <a:p>
          <a:endParaRPr lang="en-GB"/>
        </a:p>
      </dgm:t>
    </dgm:pt>
    <dgm:pt modelId="{46A44EDF-2CF7-48FC-B14D-2BD15D710530}">
      <dgm:prSet custT="1"/>
      <dgm:spPr/>
      <dgm:t>
        <a:bodyPr/>
        <a:lstStyle/>
        <a:p>
          <a:pPr rtl="0"/>
          <a:r>
            <a:rPr lang="en-GB" sz="1400" dirty="0" smtClean="0"/>
            <a:t>Fully competent, work hard, do good work, take care of their clients</a:t>
          </a:r>
          <a:endParaRPr lang="en-GB" sz="1400" dirty="0"/>
        </a:p>
      </dgm:t>
    </dgm:pt>
    <dgm:pt modelId="{98D7B857-40A5-4A71-BC35-8613F80535EF}" type="parTrans" cxnId="{E070A467-A5FE-48AF-856A-91D0BBB1CAE7}">
      <dgm:prSet/>
      <dgm:spPr/>
      <dgm:t>
        <a:bodyPr/>
        <a:lstStyle/>
        <a:p>
          <a:endParaRPr lang="en-GB"/>
        </a:p>
      </dgm:t>
    </dgm:pt>
    <dgm:pt modelId="{1273D42F-6F68-4751-8E01-8B57E094EEEC}" type="sibTrans" cxnId="{E070A467-A5FE-48AF-856A-91D0BBB1CAE7}">
      <dgm:prSet/>
      <dgm:spPr/>
      <dgm:t>
        <a:bodyPr/>
        <a:lstStyle/>
        <a:p>
          <a:endParaRPr lang="en-GB"/>
        </a:p>
      </dgm:t>
    </dgm:pt>
    <dgm:pt modelId="{6D3FC8D9-F347-4E33-ACC8-23EC3AD566FF}">
      <dgm:prSet custT="1"/>
      <dgm:spPr/>
      <dgm:t>
        <a:bodyPr/>
        <a:lstStyle/>
        <a:p>
          <a:pPr rtl="0"/>
          <a:r>
            <a:rPr lang="en-GB" sz="1400" dirty="0" smtClean="0"/>
            <a:t>Experts at repetitive work, but not going anywhere</a:t>
          </a:r>
          <a:endParaRPr lang="en-GB" sz="1400" dirty="0"/>
        </a:p>
      </dgm:t>
    </dgm:pt>
    <dgm:pt modelId="{3D93AF9F-50CB-4EB8-A5E2-3937A2CAF3E8}" type="parTrans" cxnId="{75987C45-AAD4-40B3-B3FA-53D2EAFEB2B8}">
      <dgm:prSet/>
      <dgm:spPr/>
      <dgm:t>
        <a:bodyPr/>
        <a:lstStyle/>
        <a:p>
          <a:endParaRPr lang="en-GB"/>
        </a:p>
      </dgm:t>
    </dgm:pt>
    <dgm:pt modelId="{892A4735-6497-4C1C-99C9-C3E29B40B451}" type="sibTrans" cxnId="{75987C45-AAD4-40B3-B3FA-53D2EAFEB2B8}">
      <dgm:prSet/>
      <dgm:spPr/>
      <dgm:t>
        <a:bodyPr/>
        <a:lstStyle/>
        <a:p>
          <a:endParaRPr lang="en-GB"/>
        </a:p>
      </dgm:t>
    </dgm:pt>
    <dgm:pt modelId="{984C6E22-B54E-4C57-B374-CEC64BB67B8D}">
      <dgm:prSet custT="1"/>
      <dgm:spPr/>
      <dgm:t>
        <a:bodyPr/>
        <a:lstStyle/>
        <a:p>
          <a:pPr rtl="0"/>
          <a:r>
            <a:rPr lang="en-GB" sz="1400" dirty="0" smtClean="0"/>
            <a:t>Do well for the time being living off existing skills; will be overtaken by others</a:t>
          </a:r>
          <a:endParaRPr lang="en-GB" sz="1400" dirty="0"/>
        </a:p>
      </dgm:t>
    </dgm:pt>
    <dgm:pt modelId="{2A7D26E0-84C9-41AC-9378-01855DBCCB0D}" type="parTrans" cxnId="{E68DB942-B851-4908-953E-25BFF9BB5597}">
      <dgm:prSet/>
      <dgm:spPr/>
      <dgm:t>
        <a:bodyPr/>
        <a:lstStyle/>
        <a:p>
          <a:endParaRPr lang="en-GB"/>
        </a:p>
      </dgm:t>
    </dgm:pt>
    <dgm:pt modelId="{74204B05-0D90-484F-87E2-FAA43EDA0096}" type="sibTrans" cxnId="{E68DB942-B851-4908-953E-25BFF9BB5597}">
      <dgm:prSet/>
      <dgm:spPr/>
      <dgm:t>
        <a:bodyPr/>
        <a:lstStyle/>
        <a:p>
          <a:endParaRPr lang="en-GB"/>
        </a:p>
      </dgm:t>
    </dgm:pt>
    <dgm:pt modelId="{17613593-7F55-41F1-B0DB-67F8CB4D2F07}">
      <dgm:prSet custT="1"/>
      <dgm:spPr/>
      <dgm:t>
        <a:bodyPr/>
        <a:lstStyle/>
        <a:p>
          <a:pPr rtl="0"/>
          <a:r>
            <a:rPr lang="en-GB" sz="1400" dirty="0" smtClean="0"/>
            <a:t>Have a job, not a career</a:t>
          </a:r>
          <a:endParaRPr lang="en-GB" sz="1400" dirty="0"/>
        </a:p>
      </dgm:t>
    </dgm:pt>
    <dgm:pt modelId="{55C403E5-64CB-4E3D-AC14-77A7A902C5C7}" type="parTrans" cxnId="{6944D9D2-9F4A-4730-8355-E5741A06D687}">
      <dgm:prSet/>
      <dgm:spPr/>
      <dgm:t>
        <a:bodyPr/>
        <a:lstStyle/>
        <a:p>
          <a:endParaRPr lang="en-GB"/>
        </a:p>
      </dgm:t>
    </dgm:pt>
    <dgm:pt modelId="{962F4A22-ED70-4310-936D-A1AF717F9865}" type="sibTrans" cxnId="{6944D9D2-9F4A-4730-8355-E5741A06D687}">
      <dgm:prSet/>
      <dgm:spPr/>
      <dgm:t>
        <a:bodyPr/>
        <a:lstStyle/>
        <a:p>
          <a:endParaRPr lang="en-GB"/>
        </a:p>
      </dgm:t>
    </dgm:pt>
    <dgm:pt modelId="{DD1CDBC2-9F43-4F12-AC84-508EDA6B2322}">
      <dgm:prSet/>
      <dgm:spPr/>
      <dgm:t>
        <a:bodyPr/>
        <a:lstStyle/>
        <a:p>
          <a:pPr rtl="0"/>
          <a:r>
            <a:rPr lang="en-GB" smtClean="0"/>
            <a:t>Losers</a:t>
          </a:r>
          <a:endParaRPr lang="en-GB"/>
        </a:p>
      </dgm:t>
    </dgm:pt>
    <dgm:pt modelId="{717F4A7D-FC9B-4228-BF78-0647C6DFE4BC}" type="parTrans" cxnId="{9CB0B308-E913-4D69-99A4-1FC3AAC9CF50}">
      <dgm:prSet/>
      <dgm:spPr/>
      <dgm:t>
        <a:bodyPr/>
        <a:lstStyle/>
        <a:p>
          <a:endParaRPr lang="en-GB"/>
        </a:p>
      </dgm:t>
    </dgm:pt>
    <dgm:pt modelId="{96334F93-2DEE-4CFF-B674-82F963AD43CD}" type="sibTrans" cxnId="{9CB0B308-E913-4D69-99A4-1FC3AAC9CF50}">
      <dgm:prSet/>
      <dgm:spPr/>
      <dgm:t>
        <a:bodyPr/>
        <a:lstStyle/>
        <a:p>
          <a:endParaRPr lang="en-GB"/>
        </a:p>
      </dgm:t>
    </dgm:pt>
    <dgm:pt modelId="{98C19302-72FF-465C-9CB0-0B91F3AC391E}">
      <dgm:prSet custT="1"/>
      <dgm:spPr/>
      <dgm:t>
        <a:bodyPr/>
        <a:lstStyle/>
        <a:p>
          <a:pPr rtl="0"/>
          <a:r>
            <a:rPr lang="en-GB" sz="1400" dirty="0" smtClean="0"/>
            <a:t>Do not meet the basic standards of quality, client service and hard work</a:t>
          </a:r>
          <a:endParaRPr lang="en-GB" sz="1400" dirty="0"/>
        </a:p>
      </dgm:t>
    </dgm:pt>
    <dgm:pt modelId="{B55260CB-B11D-4E59-8CB5-D2C13EAA76C2}" type="parTrans" cxnId="{62452A84-DF12-4AE9-A47E-C9B2BBC838CD}">
      <dgm:prSet/>
      <dgm:spPr/>
      <dgm:t>
        <a:bodyPr/>
        <a:lstStyle/>
        <a:p>
          <a:endParaRPr lang="en-GB"/>
        </a:p>
      </dgm:t>
    </dgm:pt>
    <dgm:pt modelId="{11DF9970-7A80-4108-B414-CCBA6DD6C766}" type="sibTrans" cxnId="{62452A84-DF12-4AE9-A47E-C9B2BBC838CD}">
      <dgm:prSet/>
      <dgm:spPr/>
      <dgm:t>
        <a:bodyPr/>
        <a:lstStyle/>
        <a:p>
          <a:endParaRPr lang="en-GB"/>
        </a:p>
      </dgm:t>
    </dgm:pt>
    <dgm:pt modelId="{F577BB02-E9BF-45DA-A44C-AE0AA433A036}">
      <dgm:prSet custT="1"/>
      <dgm:spPr/>
      <dgm:t>
        <a:bodyPr/>
        <a:lstStyle/>
        <a:p>
          <a:pPr rtl="0"/>
          <a:r>
            <a:rPr lang="en-GB" sz="1400" dirty="0" smtClean="0"/>
            <a:t>Are working in a ‘dying practice’ area</a:t>
          </a:r>
          <a:endParaRPr lang="en-GB" sz="1400" dirty="0"/>
        </a:p>
      </dgm:t>
    </dgm:pt>
    <dgm:pt modelId="{54C3C9D6-3A2E-4E18-9C47-2E297B1ABAAC}" type="parTrans" cxnId="{5C6C96BB-BD78-4D43-945E-8C0C4FEBDF77}">
      <dgm:prSet/>
      <dgm:spPr/>
      <dgm:t>
        <a:bodyPr/>
        <a:lstStyle/>
        <a:p>
          <a:endParaRPr lang="en-GB"/>
        </a:p>
      </dgm:t>
    </dgm:pt>
    <dgm:pt modelId="{574681DF-8A4A-4A20-8F64-9C156FFE9DB7}" type="sibTrans" cxnId="{5C6C96BB-BD78-4D43-945E-8C0C4FEBDF77}">
      <dgm:prSet/>
      <dgm:spPr/>
      <dgm:t>
        <a:bodyPr/>
        <a:lstStyle/>
        <a:p>
          <a:endParaRPr lang="en-GB"/>
        </a:p>
      </dgm:t>
    </dgm:pt>
    <dgm:pt modelId="{25BDC7D3-0943-4074-8577-68800F1E3EEB}">
      <dgm:prSet custT="1"/>
      <dgm:spPr/>
      <dgm:t>
        <a:bodyPr/>
        <a:lstStyle/>
        <a:p>
          <a:pPr rtl="0"/>
          <a:r>
            <a:rPr lang="en-GB" sz="1600" dirty="0" smtClean="0"/>
            <a:t>True Professionalism: the courage to care about your people, your clients and your career, </a:t>
          </a:r>
        </a:p>
        <a:p>
          <a:pPr rtl="0"/>
          <a:r>
            <a:rPr lang="en-GB" sz="1600" dirty="0" smtClean="0"/>
            <a:t>by David H </a:t>
          </a:r>
          <a:r>
            <a:rPr lang="en-GB" sz="1600" dirty="0" err="1" smtClean="0"/>
            <a:t>Maister</a:t>
          </a:r>
          <a:r>
            <a:rPr lang="en-GB" sz="1600" dirty="0" smtClean="0"/>
            <a:t> (Simon &amp; Schuster, 1997)</a:t>
          </a:r>
          <a:endParaRPr lang="en-GB" sz="1600" dirty="0"/>
        </a:p>
      </dgm:t>
    </dgm:pt>
    <dgm:pt modelId="{EA01B62A-B6FB-4E4A-8A59-A53DF5A830C7}" type="parTrans" cxnId="{DBB46981-183E-4304-B67C-B8B6F60A1AE2}">
      <dgm:prSet/>
      <dgm:spPr/>
      <dgm:t>
        <a:bodyPr/>
        <a:lstStyle/>
        <a:p>
          <a:endParaRPr lang="en-GB"/>
        </a:p>
      </dgm:t>
    </dgm:pt>
    <dgm:pt modelId="{E1F88D8E-E49B-45DC-B4E5-038A6A591776}" type="sibTrans" cxnId="{DBB46981-183E-4304-B67C-B8B6F60A1AE2}">
      <dgm:prSet/>
      <dgm:spPr/>
      <dgm:t>
        <a:bodyPr/>
        <a:lstStyle/>
        <a:p>
          <a:endParaRPr lang="en-GB"/>
        </a:p>
      </dgm:t>
    </dgm:pt>
    <dgm:pt modelId="{F528BFD0-1D7A-4A9F-9373-7D176CA35554}">
      <dgm:prSet custT="1"/>
      <dgm:spPr/>
      <dgm:t>
        <a:bodyPr/>
        <a:lstStyle/>
        <a:p>
          <a:pPr rtl="0"/>
          <a:r>
            <a:rPr lang="en-GB" sz="1400" dirty="0" smtClean="0"/>
            <a:t>Pursue active career development and continuous self-improvement</a:t>
          </a:r>
          <a:endParaRPr lang="en-GB" sz="1400" dirty="0"/>
        </a:p>
      </dgm:t>
    </dgm:pt>
    <dgm:pt modelId="{D745E43A-13DB-4456-9DCE-04F201499B28}" type="parTrans" cxnId="{CC984F83-DA97-4522-96D9-E2AB3BC4440F}">
      <dgm:prSet/>
      <dgm:spPr/>
      <dgm:t>
        <a:bodyPr/>
        <a:lstStyle/>
        <a:p>
          <a:endParaRPr lang="en-GB"/>
        </a:p>
      </dgm:t>
    </dgm:pt>
    <dgm:pt modelId="{515EA224-96A2-48D2-ADC2-D092128F4231}" type="sibTrans" cxnId="{CC984F83-DA97-4522-96D9-E2AB3BC4440F}">
      <dgm:prSet/>
      <dgm:spPr/>
      <dgm:t>
        <a:bodyPr/>
        <a:lstStyle/>
        <a:p>
          <a:endParaRPr lang="en-GB"/>
        </a:p>
      </dgm:t>
    </dgm:pt>
    <dgm:pt modelId="{3A7E2B49-D067-4500-B045-ACF0145C271D}">
      <dgm:prSet custT="1"/>
      <dgm:spPr/>
      <dgm:t>
        <a:bodyPr/>
        <a:lstStyle/>
        <a:p>
          <a:pPr rtl="0"/>
          <a:r>
            <a:rPr lang="en-GB" sz="1400" dirty="0" smtClean="0"/>
            <a:t>Have disruption in their personal </a:t>
          </a:r>
          <a:r>
            <a:rPr lang="en-GB" sz="1400" dirty="0" smtClean="0"/>
            <a:t>or professional life</a:t>
          </a:r>
          <a:endParaRPr lang="en-GB" sz="1400" dirty="0"/>
        </a:p>
      </dgm:t>
    </dgm:pt>
    <dgm:pt modelId="{CF6E45DE-2E23-4FEB-BDA6-AFA3E926BBFB}" type="parTrans" cxnId="{0FBCBBF1-457E-4A67-B468-79BAE545F498}">
      <dgm:prSet/>
      <dgm:spPr/>
      <dgm:t>
        <a:bodyPr/>
        <a:lstStyle/>
        <a:p>
          <a:endParaRPr lang="en-GB"/>
        </a:p>
      </dgm:t>
    </dgm:pt>
    <dgm:pt modelId="{687FC679-5159-4886-AF6E-D455FD29256E}" type="sibTrans" cxnId="{0FBCBBF1-457E-4A67-B468-79BAE545F498}">
      <dgm:prSet/>
      <dgm:spPr/>
      <dgm:t>
        <a:bodyPr/>
        <a:lstStyle/>
        <a:p>
          <a:endParaRPr lang="en-GB"/>
        </a:p>
      </dgm:t>
    </dgm:pt>
    <dgm:pt modelId="{64EFC8EA-4DD7-4844-8F21-A6AB65EDD3F8}" type="pres">
      <dgm:prSet presAssocID="{6F232571-9F0D-41A9-AE89-9D386D75CF93}" presName="Name0" presStyleCnt="0">
        <dgm:presLayoutVars>
          <dgm:dir/>
          <dgm:animLvl val="lvl"/>
          <dgm:resizeHandles val="exact"/>
        </dgm:presLayoutVars>
      </dgm:prSet>
      <dgm:spPr/>
      <dgm:t>
        <a:bodyPr/>
        <a:lstStyle/>
        <a:p>
          <a:endParaRPr lang="en-GB"/>
        </a:p>
      </dgm:t>
    </dgm:pt>
    <dgm:pt modelId="{EB7C832C-1031-4DFE-BF49-FE12C4287584}" type="pres">
      <dgm:prSet presAssocID="{F8E64C34-A72D-49CF-BEA1-3158E9931F8F}" presName="linNode" presStyleCnt="0"/>
      <dgm:spPr/>
    </dgm:pt>
    <dgm:pt modelId="{3419EE62-A18B-47A2-9F19-911B56382D01}" type="pres">
      <dgm:prSet presAssocID="{F8E64C34-A72D-49CF-BEA1-3158E9931F8F}" presName="parentText" presStyleLbl="node1" presStyleIdx="0" presStyleCnt="4" custScaleX="61111">
        <dgm:presLayoutVars>
          <dgm:chMax val="1"/>
          <dgm:bulletEnabled val="1"/>
        </dgm:presLayoutVars>
      </dgm:prSet>
      <dgm:spPr/>
      <dgm:t>
        <a:bodyPr/>
        <a:lstStyle/>
        <a:p>
          <a:endParaRPr lang="en-GB"/>
        </a:p>
      </dgm:t>
    </dgm:pt>
    <dgm:pt modelId="{E1EFAE69-F449-4AC2-A8F1-AD1243413CFD}" type="pres">
      <dgm:prSet presAssocID="{F8E64C34-A72D-49CF-BEA1-3158E9931F8F}" presName="descendantText" presStyleLbl="alignAccFollowNode1" presStyleIdx="0" presStyleCnt="3" custScaleX="119528">
        <dgm:presLayoutVars>
          <dgm:bulletEnabled val="1"/>
        </dgm:presLayoutVars>
      </dgm:prSet>
      <dgm:spPr/>
      <dgm:t>
        <a:bodyPr/>
        <a:lstStyle/>
        <a:p>
          <a:endParaRPr lang="en-GB"/>
        </a:p>
      </dgm:t>
    </dgm:pt>
    <dgm:pt modelId="{BC9EFA41-8CBE-4B0C-A938-75A82FB4EE41}" type="pres">
      <dgm:prSet presAssocID="{1C722AF2-9E90-46CA-9B05-31C68E5647A1}" presName="sp" presStyleCnt="0"/>
      <dgm:spPr/>
    </dgm:pt>
    <dgm:pt modelId="{6405F409-4278-4E53-A85F-6BE0C89A971E}" type="pres">
      <dgm:prSet presAssocID="{D7C122A7-7DF1-4718-BE29-F9F6646ED6E8}" presName="linNode" presStyleCnt="0"/>
      <dgm:spPr/>
    </dgm:pt>
    <dgm:pt modelId="{99D051A1-4325-4FCA-8B98-3D62770F42C8}" type="pres">
      <dgm:prSet presAssocID="{D7C122A7-7DF1-4718-BE29-F9F6646ED6E8}" presName="parentText" presStyleLbl="node1" presStyleIdx="1" presStyleCnt="4" custScaleX="61110">
        <dgm:presLayoutVars>
          <dgm:chMax val="1"/>
          <dgm:bulletEnabled val="1"/>
        </dgm:presLayoutVars>
      </dgm:prSet>
      <dgm:spPr/>
      <dgm:t>
        <a:bodyPr/>
        <a:lstStyle/>
        <a:p>
          <a:endParaRPr lang="en-GB"/>
        </a:p>
      </dgm:t>
    </dgm:pt>
    <dgm:pt modelId="{E0C9C369-3988-4C6E-AEB5-D869A14880B1}" type="pres">
      <dgm:prSet presAssocID="{D7C122A7-7DF1-4718-BE29-F9F6646ED6E8}" presName="descendantText" presStyleLbl="alignAccFollowNode1" presStyleIdx="1" presStyleCnt="3" custScaleX="119473">
        <dgm:presLayoutVars>
          <dgm:bulletEnabled val="1"/>
        </dgm:presLayoutVars>
      </dgm:prSet>
      <dgm:spPr/>
      <dgm:t>
        <a:bodyPr/>
        <a:lstStyle/>
        <a:p>
          <a:endParaRPr lang="en-GB"/>
        </a:p>
      </dgm:t>
    </dgm:pt>
    <dgm:pt modelId="{6726063B-D7BB-488D-9E54-992E4D791DC3}" type="pres">
      <dgm:prSet presAssocID="{AA331F08-34A5-4BFB-91BA-3F0F89003A69}" presName="sp" presStyleCnt="0"/>
      <dgm:spPr/>
    </dgm:pt>
    <dgm:pt modelId="{1B34282B-9C2E-4E09-9932-8F6F9214082F}" type="pres">
      <dgm:prSet presAssocID="{DD1CDBC2-9F43-4F12-AC84-508EDA6B2322}" presName="linNode" presStyleCnt="0"/>
      <dgm:spPr/>
    </dgm:pt>
    <dgm:pt modelId="{ACB36EF8-D485-4385-9AFE-2F492500FEE5}" type="pres">
      <dgm:prSet presAssocID="{DD1CDBC2-9F43-4F12-AC84-508EDA6B2322}" presName="parentText" presStyleLbl="node1" presStyleIdx="2" presStyleCnt="4" custScaleX="61800">
        <dgm:presLayoutVars>
          <dgm:chMax val="1"/>
          <dgm:bulletEnabled val="1"/>
        </dgm:presLayoutVars>
      </dgm:prSet>
      <dgm:spPr/>
      <dgm:t>
        <a:bodyPr/>
        <a:lstStyle/>
        <a:p>
          <a:endParaRPr lang="en-GB"/>
        </a:p>
      </dgm:t>
    </dgm:pt>
    <dgm:pt modelId="{520D9855-C6FC-47CE-B810-E9D77A184124}" type="pres">
      <dgm:prSet presAssocID="{DD1CDBC2-9F43-4F12-AC84-508EDA6B2322}" presName="descendantText" presStyleLbl="alignAccFollowNode1" presStyleIdx="2" presStyleCnt="3" custScaleX="117613" custLinFactNeighborX="2087" custLinFactNeighborY="653">
        <dgm:presLayoutVars>
          <dgm:bulletEnabled val="1"/>
        </dgm:presLayoutVars>
      </dgm:prSet>
      <dgm:spPr/>
      <dgm:t>
        <a:bodyPr/>
        <a:lstStyle/>
        <a:p>
          <a:endParaRPr lang="en-GB"/>
        </a:p>
      </dgm:t>
    </dgm:pt>
    <dgm:pt modelId="{2A22C2F3-52F0-42D0-9B10-0B17516B09BD}" type="pres">
      <dgm:prSet presAssocID="{96334F93-2DEE-4CFF-B674-82F963AD43CD}" presName="sp" presStyleCnt="0"/>
      <dgm:spPr/>
    </dgm:pt>
    <dgm:pt modelId="{9A512333-9AD7-4DFE-823B-B947128C63F5}" type="pres">
      <dgm:prSet presAssocID="{25BDC7D3-0943-4074-8577-68800F1E3EEB}" presName="linNode" presStyleCnt="0"/>
      <dgm:spPr/>
    </dgm:pt>
    <dgm:pt modelId="{EA8B38C2-36D3-4023-97D3-264CD7944A1B}" type="pres">
      <dgm:prSet presAssocID="{25BDC7D3-0943-4074-8577-68800F1E3EEB}" presName="parentText" presStyleLbl="node1" presStyleIdx="3" presStyleCnt="4" custScaleX="272219" custScaleY="65630" custLinFactNeighborX="693" custLinFactNeighborY="2321">
        <dgm:presLayoutVars>
          <dgm:chMax val="1"/>
          <dgm:bulletEnabled val="1"/>
        </dgm:presLayoutVars>
      </dgm:prSet>
      <dgm:spPr/>
      <dgm:t>
        <a:bodyPr/>
        <a:lstStyle/>
        <a:p>
          <a:endParaRPr lang="en-GB"/>
        </a:p>
      </dgm:t>
    </dgm:pt>
  </dgm:ptLst>
  <dgm:cxnLst>
    <dgm:cxn modelId="{637C90BE-BF6C-4F73-8A8F-7EC5E8386BE2}" srcId="{F8E64C34-A72D-49CF-BEA1-3158E9931F8F}" destId="{23E1ACFB-405F-4D1B-B1E3-86CE951C03C4}" srcOrd="0" destOrd="0" parTransId="{240D21A0-FB43-4C57-AC29-3C382E1354F5}" sibTransId="{F0203E1B-1AC2-4471-A191-EFCD756EE414}"/>
    <dgm:cxn modelId="{6944D9D2-9F4A-4730-8355-E5741A06D687}" srcId="{D7C122A7-7DF1-4718-BE29-F9F6646ED6E8}" destId="{17613593-7F55-41F1-B0DB-67F8CB4D2F07}" srcOrd="3" destOrd="0" parTransId="{55C403E5-64CB-4E3D-AC14-77A7A902C5C7}" sibTransId="{962F4A22-ED70-4310-936D-A1AF717F9865}"/>
    <dgm:cxn modelId="{75987C45-AAD4-40B3-B3FA-53D2EAFEB2B8}" srcId="{D7C122A7-7DF1-4718-BE29-F9F6646ED6E8}" destId="{6D3FC8D9-F347-4E33-ACC8-23EC3AD566FF}" srcOrd="1" destOrd="0" parTransId="{3D93AF9F-50CB-4EB8-A5E2-3937A2CAF3E8}" sibTransId="{892A4735-6497-4C1C-99C9-C3E29B40B451}"/>
    <dgm:cxn modelId="{3D15D5AC-9FC1-4EAC-9EBA-30F6691ABECF}" srcId="{6F232571-9F0D-41A9-AE89-9D386D75CF93}" destId="{F8E64C34-A72D-49CF-BEA1-3158E9931F8F}" srcOrd="0" destOrd="0" parTransId="{27D43EC9-CDF9-4370-BF9C-D9639172122B}" sibTransId="{1C722AF2-9E90-46CA-9B05-31C68E5647A1}"/>
    <dgm:cxn modelId="{5C6C96BB-BD78-4D43-945E-8C0C4FEBDF77}" srcId="{DD1CDBC2-9F43-4F12-AC84-508EDA6B2322}" destId="{F577BB02-E9BF-45DA-A44C-AE0AA433A036}" srcOrd="1" destOrd="0" parTransId="{54C3C9D6-3A2E-4E18-9C47-2E297B1ABAAC}" sibTransId="{574681DF-8A4A-4A20-8F64-9C156FFE9DB7}"/>
    <dgm:cxn modelId="{355E832B-B952-488D-ACF7-C636DA355009}" srcId="{F8E64C34-A72D-49CF-BEA1-3158E9931F8F}" destId="{D3773E61-B1E9-43A0-B23F-ADB347E2E94B}" srcOrd="1" destOrd="0" parTransId="{CD8F8F6F-3208-4CD0-AC1F-4802B675AA46}" sibTransId="{934E990C-F53E-4980-AEA8-086F4AEA5475}"/>
    <dgm:cxn modelId="{62452A84-DF12-4AE9-A47E-C9B2BBC838CD}" srcId="{DD1CDBC2-9F43-4F12-AC84-508EDA6B2322}" destId="{98C19302-72FF-465C-9CB0-0B91F3AC391E}" srcOrd="0" destOrd="0" parTransId="{B55260CB-B11D-4E59-8CB5-D2C13EAA76C2}" sibTransId="{11DF9970-7A80-4108-B414-CCBA6DD6C766}"/>
    <dgm:cxn modelId="{40354591-0DE0-4BBD-9BD8-7B2798A5B097}" type="presOf" srcId="{F528BFD0-1D7A-4A9F-9373-7D176CA35554}" destId="{E1EFAE69-F449-4AC2-A8F1-AD1243413CFD}" srcOrd="0" destOrd="3" presId="urn:microsoft.com/office/officeart/2005/8/layout/vList5"/>
    <dgm:cxn modelId="{DE2CB0B6-28E1-4627-A0E8-B0AAC8F8E574}" type="presOf" srcId="{17613593-7F55-41F1-B0DB-67F8CB4D2F07}" destId="{E0C9C369-3988-4C6E-AEB5-D869A14880B1}" srcOrd="0" destOrd="3" presId="urn:microsoft.com/office/officeart/2005/8/layout/vList5"/>
    <dgm:cxn modelId="{38677257-DB29-4154-9039-12EA618B1130}" type="presOf" srcId="{984C6E22-B54E-4C57-B374-CEC64BB67B8D}" destId="{E0C9C369-3988-4C6E-AEB5-D869A14880B1}" srcOrd="0" destOrd="2" presId="urn:microsoft.com/office/officeart/2005/8/layout/vList5"/>
    <dgm:cxn modelId="{9CB0B308-E913-4D69-99A4-1FC3AAC9CF50}" srcId="{6F232571-9F0D-41A9-AE89-9D386D75CF93}" destId="{DD1CDBC2-9F43-4F12-AC84-508EDA6B2322}" srcOrd="2" destOrd="0" parTransId="{717F4A7D-FC9B-4228-BF78-0647C6DFE4BC}" sibTransId="{96334F93-2DEE-4CFF-B674-82F963AD43CD}"/>
    <dgm:cxn modelId="{728F980C-2058-470E-9074-4571D9051FAB}" type="presOf" srcId="{25BDC7D3-0943-4074-8577-68800F1E3EEB}" destId="{EA8B38C2-36D3-4023-97D3-264CD7944A1B}" srcOrd="0" destOrd="0" presId="urn:microsoft.com/office/officeart/2005/8/layout/vList5"/>
    <dgm:cxn modelId="{044C5D2C-B414-4D51-AA7F-62416EE26315}" type="presOf" srcId="{F577BB02-E9BF-45DA-A44C-AE0AA433A036}" destId="{520D9855-C6FC-47CE-B810-E9D77A184124}" srcOrd="0" destOrd="1" presId="urn:microsoft.com/office/officeart/2005/8/layout/vList5"/>
    <dgm:cxn modelId="{E070A467-A5FE-48AF-856A-91D0BBB1CAE7}" srcId="{D7C122A7-7DF1-4718-BE29-F9F6646ED6E8}" destId="{46A44EDF-2CF7-48FC-B14D-2BD15D710530}" srcOrd="0" destOrd="0" parTransId="{98D7B857-40A5-4A71-BC35-8613F80535EF}" sibTransId="{1273D42F-6F68-4751-8E01-8B57E094EEEC}"/>
    <dgm:cxn modelId="{9A9B36F5-4EC3-4E25-A553-A7E94C51C7F1}" type="presOf" srcId="{6F232571-9F0D-41A9-AE89-9D386D75CF93}" destId="{64EFC8EA-4DD7-4844-8F21-A6AB65EDD3F8}" srcOrd="0" destOrd="0" presId="urn:microsoft.com/office/officeart/2005/8/layout/vList5"/>
    <dgm:cxn modelId="{88895EBF-A69B-4204-B80C-F57B6EE01EC3}" type="presOf" srcId="{F8E64C34-A72D-49CF-BEA1-3158E9931F8F}" destId="{3419EE62-A18B-47A2-9F19-911B56382D01}" srcOrd="0" destOrd="0" presId="urn:microsoft.com/office/officeart/2005/8/layout/vList5"/>
    <dgm:cxn modelId="{E3A161B5-C5D6-4361-BD45-E68AF681D6AD}" srcId="{6F232571-9F0D-41A9-AE89-9D386D75CF93}" destId="{D7C122A7-7DF1-4718-BE29-F9F6646ED6E8}" srcOrd="1" destOrd="0" parTransId="{0C04C552-FCF7-4A49-9D15-1E4E26C12B82}" sibTransId="{AA331F08-34A5-4BFB-91BA-3F0F89003A69}"/>
    <dgm:cxn modelId="{5B4A08A2-4F7F-4D24-BCE9-1EDFECF794B9}" type="presOf" srcId="{DD1CDBC2-9F43-4F12-AC84-508EDA6B2322}" destId="{ACB36EF8-D485-4385-9AFE-2F492500FEE5}" srcOrd="0" destOrd="0" presId="urn:microsoft.com/office/officeart/2005/8/layout/vList5"/>
    <dgm:cxn modelId="{E9B74B07-A1BF-486F-8391-220B117AB086}" type="presOf" srcId="{98C19302-72FF-465C-9CB0-0B91F3AC391E}" destId="{520D9855-C6FC-47CE-B810-E9D77A184124}" srcOrd="0" destOrd="0" presId="urn:microsoft.com/office/officeart/2005/8/layout/vList5"/>
    <dgm:cxn modelId="{49F3963D-E9FD-4F74-9C6A-6C8856B1BFCD}" type="presOf" srcId="{3A7E2B49-D067-4500-B045-ACF0145C271D}" destId="{520D9855-C6FC-47CE-B810-E9D77A184124}" srcOrd="0" destOrd="2" presId="urn:microsoft.com/office/officeart/2005/8/layout/vList5"/>
    <dgm:cxn modelId="{7F05B596-4129-4F4D-9A0B-45B2FA5AC9C1}" type="presOf" srcId="{91DFDD1D-DC21-4665-90E4-A6D05E9C17A5}" destId="{E1EFAE69-F449-4AC2-A8F1-AD1243413CFD}" srcOrd="0" destOrd="2" presId="urn:microsoft.com/office/officeart/2005/8/layout/vList5"/>
    <dgm:cxn modelId="{E29B9D6A-AE3B-423F-88C6-D4B5AF173E34}" type="presOf" srcId="{46A44EDF-2CF7-48FC-B14D-2BD15D710530}" destId="{E0C9C369-3988-4C6E-AEB5-D869A14880B1}" srcOrd="0" destOrd="0" presId="urn:microsoft.com/office/officeart/2005/8/layout/vList5"/>
    <dgm:cxn modelId="{8A29EBD3-9EF0-4850-B655-5C662B6F5E2C}" srcId="{F8E64C34-A72D-49CF-BEA1-3158E9931F8F}" destId="{91DFDD1D-DC21-4665-90E4-A6D05E9C17A5}" srcOrd="2" destOrd="0" parTransId="{612C4F43-2EE3-4B3B-A64F-52F58FCB1D9C}" sibTransId="{6E39B354-B6CE-4F98-8132-8008D7CF77F7}"/>
    <dgm:cxn modelId="{CC984F83-DA97-4522-96D9-E2AB3BC4440F}" srcId="{F8E64C34-A72D-49CF-BEA1-3158E9931F8F}" destId="{F528BFD0-1D7A-4A9F-9373-7D176CA35554}" srcOrd="3" destOrd="0" parTransId="{D745E43A-13DB-4456-9DCE-04F201499B28}" sibTransId="{515EA224-96A2-48D2-ADC2-D092128F4231}"/>
    <dgm:cxn modelId="{D79E29BA-B576-4957-965A-1D8861995B00}" type="presOf" srcId="{6D3FC8D9-F347-4E33-ACC8-23EC3AD566FF}" destId="{E0C9C369-3988-4C6E-AEB5-D869A14880B1}" srcOrd="0" destOrd="1" presId="urn:microsoft.com/office/officeart/2005/8/layout/vList5"/>
    <dgm:cxn modelId="{CBEB6C2D-019C-429B-BF19-5E1951B330D3}" type="presOf" srcId="{D7C122A7-7DF1-4718-BE29-F9F6646ED6E8}" destId="{99D051A1-4325-4FCA-8B98-3D62770F42C8}" srcOrd="0" destOrd="0" presId="urn:microsoft.com/office/officeart/2005/8/layout/vList5"/>
    <dgm:cxn modelId="{E68DB942-B851-4908-953E-25BFF9BB5597}" srcId="{D7C122A7-7DF1-4718-BE29-F9F6646ED6E8}" destId="{984C6E22-B54E-4C57-B374-CEC64BB67B8D}" srcOrd="2" destOrd="0" parTransId="{2A7D26E0-84C9-41AC-9378-01855DBCCB0D}" sibTransId="{74204B05-0D90-484F-87E2-FAA43EDA0096}"/>
    <dgm:cxn modelId="{0FBCBBF1-457E-4A67-B468-79BAE545F498}" srcId="{DD1CDBC2-9F43-4F12-AC84-508EDA6B2322}" destId="{3A7E2B49-D067-4500-B045-ACF0145C271D}" srcOrd="2" destOrd="0" parTransId="{CF6E45DE-2E23-4FEB-BDA6-AFA3E926BBFB}" sibTransId="{687FC679-5159-4886-AF6E-D455FD29256E}"/>
    <dgm:cxn modelId="{E82EE226-EF0D-4E5E-A550-DB0E369799DD}" type="presOf" srcId="{23E1ACFB-405F-4D1B-B1E3-86CE951C03C4}" destId="{E1EFAE69-F449-4AC2-A8F1-AD1243413CFD}" srcOrd="0" destOrd="0" presId="urn:microsoft.com/office/officeart/2005/8/layout/vList5"/>
    <dgm:cxn modelId="{DBB46981-183E-4304-B67C-B8B6F60A1AE2}" srcId="{6F232571-9F0D-41A9-AE89-9D386D75CF93}" destId="{25BDC7D3-0943-4074-8577-68800F1E3EEB}" srcOrd="3" destOrd="0" parTransId="{EA01B62A-B6FB-4E4A-8A59-A53DF5A830C7}" sibTransId="{E1F88D8E-E49B-45DC-B4E5-038A6A591776}"/>
    <dgm:cxn modelId="{DC0AAD00-612F-459B-8F1F-A62A7A873759}" type="presOf" srcId="{D3773E61-B1E9-43A0-B23F-ADB347E2E94B}" destId="{E1EFAE69-F449-4AC2-A8F1-AD1243413CFD}" srcOrd="0" destOrd="1" presId="urn:microsoft.com/office/officeart/2005/8/layout/vList5"/>
    <dgm:cxn modelId="{453D10AA-26D2-4D70-B66D-E923C75D27EA}" type="presParOf" srcId="{64EFC8EA-4DD7-4844-8F21-A6AB65EDD3F8}" destId="{EB7C832C-1031-4DFE-BF49-FE12C4287584}" srcOrd="0" destOrd="0" presId="urn:microsoft.com/office/officeart/2005/8/layout/vList5"/>
    <dgm:cxn modelId="{BF5D0BCD-A157-470A-9949-D9BAF354DA5A}" type="presParOf" srcId="{EB7C832C-1031-4DFE-BF49-FE12C4287584}" destId="{3419EE62-A18B-47A2-9F19-911B56382D01}" srcOrd="0" destOrd="0" presId="urn:microsoft.com/office/officeart/2005/8/layout/vList5"/>
    <dgm:cxn modelId="{83A42925-4DB1-4EE2-A97B-18A6FA89C679}" type="presParOf" srcId="{EB7C832C-1031-4DFE-BF49-FE12C4287584}" destId="{E1EFAE69-F449-4AC2-A8F1-AD1243413CFD}" srcOrd="1" destOrd="0" presId="urn:microsoft.com/office/officeart/2005/8/layout/vList5"/>
    <dgm:cxn modelId="{D2F23B46-9D24-4C4B-ADAD-2B0D729B5BDB}" type="presParOf" srcId="{64EFC8EA-4DD7-4844-8F21-A6AB65EDD3F8}" destId="{BC9EFA41-8CBE-4B0C-A938-75A82FB4EE41}" srcOrd="1" destOrd="0" presId="urn:microsoft.com/office/officeart/2005/8/layout/vList5"/>
    <dgm:cxn modelId="{2F5A71FE-1149-42E2-BE7D-7A664095C2EB}" type="presParOf" srcId="{64EFC8EA-4DD7-4844-8F21-A6AB65EDD3F8}" destId="{6405F409-4278-4E53-A85F-6BE0C89A971E}" srcOrd="2" destOrd="0" presId="urn:microsoft.com/office/officeart/2005/8/layout/vList5"/>
    <dgm:cxn modelId="{1251C80F-23D2-4E8A-B73D-2885A1F5D0B3}" type="presParOf" srcId="{6405F409-4278-4E53-A85F-6BE0C89A971E}" destId="{99D051A1-4325-4FCA-8B98-3D62770F42C8}" srcOrd="0" destOrd="0" presId="urn:microsoft.com/office/officeart/2005/8/layout/vList5"/>
    <dgm:cxn modelId="{600C8187-C5D4-462B-AD52-6991511CA6CA}" type="presParOf" srcId="{6405F409-4278-4E53-A85F-6BE0C89A971E}" destId="{E0C9C369-3988-4C6E-AEB5-D869A14880B1}" srcOrd="1" destOrd="0" presId="urn:microsoft.com/office/officeart/2005/8/layout/vList5"/>
    <dgm:cxn modelId="{07318307-BAE6-4A54-846D-7DA3147790CD}" type="presParOf" srcId="{64EFC8EA-4DD7-4844-8F21-A6AB65EDD3F8}" destId="{6726063B-D7BB-488D-9E54-992E4D791DC3}" srcOrd="3" destOrd="0" presId="urn:microsoft.com/office/officeart/2005/8/layout/vList5"/>
    <dgm:cxn modelId="{9F0B0175-3B9A-4B9B-97EE-F876ADC319A7}" type="presParOf" srcId="{64EFC8EA-4DD7-4844-8F21-A6AB65EDD3F8}" destId="{1B34282B-9C2E-4E09-9932-8F6F9214082F}" srcOrd="4" destOrd="0" presId="urn:microsoft.com/office/officeart/2005/8/layout/vList5"/>
    <dgm:cxn modelId="{C337E1F6-26B6-4465-814D-E38AEFDD3677}" type="presParOf" srcId="{1B34282B-9C2E-4E09-9932-8F6F9214082F}" destId="{ACB36EF8-D485-4385-9AFE-2F492500FEE5}" srcOrd="0" destOrd="0" presId="urn:microsoft.com/office/officeart/2005/8/layout/vList5"/>
    <dgm:cxn modelId="{CC77D02B-3E20-4FD8-B68F-F2DEF69FEA50}" type="presParOf" srcId="{1B34282B-9C2E-4E09-9932-8F6F9214082F}" destId="{520D9855-C6FC-47CE-B810-E9D77A184124}" srcOrd="1" destOrd="0" presId="urn:microsoft.com/office/officeart/2005/8/layout/vList5"/>
    <dgm:cxn modelId="{7AB1CD5E-B72D-4F46-894F-739548DB8733}" type="presParOf" srcId="{64EFC8EA-4DD7-4844-8F21-A6AB65EDD3F8}" destId="{2A22C2F3-52F0-42D0-9B10-0B17516B09BD}" srcOrd="5" destOrd="0" presId="urn:microsoft.com/office/officeart/2005/8/layout/vList5"/>
    <dgm:cxn modelId="{9FAA1456-166F-4943-86FD-A68CA0E141B6}" type="presParOf" srcId="{64EFC8EA-4DD7-4844-8F21-A6AB65EDD3F8}" destId="{9A512333-9AD7-4DFE-823B-B947128C63F5}" srcOrd="6" destOrd="0" presId="urn:microsoft.com/office/officeart/2005/8/layout/vList5"/>
    <dgm:cxn modelId="{4F0FF417-A838-4056-B693-03D6EF38DC63}" type="presParOf" srcId="{9A512333-9AD7-4DFE-823B-B947128C63F5}" destId="{EA8B38C2-36D3-4023-97D3-264CD7944A1B}"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FF16FB5A-AD8E-474D-B26F-B3D3910D1A1E}"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GB"/>
        </a:p>
      </dgm:t>
    </dgm:pt>
    <dgm:pt modelId="{FF0FE9D3-4E13-494B-BCD3-92584439BE95}">
      <dgm:prSet custT="1"/>
      <dgm:spPr/>
      <dgm:t>
        <a:bodyPr/>
        <a:lstStyle/>
        <a:p>
          <a:pPr rtl="0"/>
          <a:r>
            <a:rPr lang="en-GB" sz="2400" i="1" dirty="0" smtClean="0"/>
            <a:t>Professionals are Trustworthy, Ethical, Up-to-date &amp; Competent</a:t>
          </a:r>
          <a:endParaRPr lang="en-GB" sz="2400" i="1" dirty="0"/>
        </a:p>
      </dgm:t>
    </dgm:pt>
    <dgm:pt modelId="{EDBEDDF2-9EB1-4737-BCEC-53DF815A99F5}" type="parTrans" cxnId="{4E51D535-9E67-4A94-8F5A-D18E29D46C07}">
      <dgm:prSet/>
      <dgm:spPr/>
      <dgm:t>
        <a:bodyPr/>
        <a:lstStyle/>
        <a:p>
          <a:endParaRPr lang="en-GB"/>
        </a:p>
      </dgm:t>
    </dgm:pt>
    <dgm:pt modelId="{EEB5DF03-44E4-42AA-888B-558AB56D8FBA}" type="sibTrans" cxnId="{4E51D535-9E67-4A94-8F5A-D18E29D46C07}">
      <dgm:prSet/>
      <dgm:spPr/>
      <dgm:t>
        <a:bodyPr/>
        <a:lstStyle/>
        <a:p>
          <a:endParaRPr lang="en-GB"/>
        </a:p>
      </dgm:t>
    </dgm:pt>
    <dgm:pt modelId="{5DFBE609-7A6A-4D94-B215-387F0B55B60F}">
      <dgm:prSet/>
      <dgm:spPr/>
      <dgm:t>
        <a:bodyPr/>
        <a:lstStyle/>
        <a:p>
          <a:pPr rtl="0"/>
          <a:r>
            <a:rPr lang="en-GB" smtClean="0"/>
            <a:t>Adherence to the Society’s Code of Conduct</a:t>
          </a:r>
          <a:endParaRPr lang="en-GB"/>
        </a:p>
      </dgm:t>
    </dgm:pt>
    <dgm:pt modelId="{8BED87C2-22C5-44E4-9CE5-74901C2B6017}" type="parTrans" cxnId="{9BAC36BC-53A6-4040-A83A-06BBCDB0C91E}">
      <dgm:prSet/>
      <dgm:spPr/>
      <dgm:t>
        <a:bodyPr/>
        <a:lstStyle/>
        <a:p>
          <a:endParaRPr lang="en-GB"/>
        </a:p>
      </dgm:t>
    </dgm:pt>
    <dgm:pt modelId="{B2A2368B-18A7-4ED7-B2ED-C6EFEA8EAE5B}" type="sibTrans" cxnId="{9BAC36BC-53A6-4040-A83A-06BBCDB0C91E}">
      <dgm:prSet/>
      <dgm:spPr/>
      <dgm:t>
        <a:bodyPr/>
        <a:lstStyle/>
        <a:p>
          <a:endParaRPr lang="en-GB"/>
        </a:p>
      </dgm:t>
    </dgm:pt>
    <dgm:pt modelId="{22E4F069-DB4B-40BA-8655-2061DA6E12BD}">
      <dgm:prSet/>
      <dgm:spPr/>
      <dgm:t>
        <a:bodyPr/>
        <a:lstStyle/>
        <a:p>
          <a:pPr rtl="0"/>
          <a:r>
            <a:rPr lang="en-GB" dirty="0" smtClean="0"/>
            <a:t>Working in the public interest</a:t>
          </a:r>
          <a:endParaRPr lang="en-GB" dirty="0"/>
        </a:p>
      </dgm:t>
    </dgm:pt>
    <dgm:pt modelId="{ADBEFAB7-FDEB-4147-951D-9875067F1B91}" type="parTrans" cxnId="{253367BE-6936-45CF-8CE8-AAA05263ABA2}">
      <dgm:prSet/>
      <dgm:spPr/>
      <dgm:t>
        <a:bodyPr/>
        <a:lstStyle/>
        <a:p>
          <a:endParaRPr lang="en-GB"/>
        </a:p>
      </dgm:t>
    </dgm:pt>
    <dgm:pt modelId="{39ADEAAA-CED9-4746-B421-CCF9F56F3B3B}" type="sibTrans" cxnId="{253367BE-6936-45CF-8CE8-AAA05263ABA2}">
      <dgm:prSet/>
      <dgm:spPr/>
      <dgm:t>
        <a:bodyPr/>
        <a:lstStyle/>
        <a:p>
          <a:endParaRPr lang="en-GB"/>
        </a:p>
      </dgm:t>
    </dgm:pt>
    <dgm:pt modelId="{35F0D839-959B-41E9-B33F-6C0AFD400122}">
      <dgm:prSet/>
      <dgm:spPr/>
      <dgm:t>
        <a:bodyPr/>
        <a:lstStyle/>
        <a:p>
          <a:pPr rtl="0"/>
          <a:r>
            <a:rPr lang="en-GB" smtClean="0"/>
            <a:t>Obligations to employers/clients</a:t>
          </a:r>
          <a:endParaRPr lang="en-GB"/>
        </a:p>
      </dgm:t>
    </dgm:pt>
    <dgm:pt modelId="{FEF77C00-3EF1-45C5-B23B-DF21596BA060}" type="parTrans" cxnId="{97C3F67D-DAF4-433C-9229-1C4269FD4417}">
      <dgm:prSet/>
      <dgm:spPr/>
      <dgm:t>
        <a:bodyPr/>
        <a:lstStyle/>
        <a:p>
          <a:endParaRPr lang="en-GB"/>
        </a:p>
      </dgm:t>
    </dgm:pt>
    <dgm:pt modelId="{E8D20F3D-A0EE-489B-B653-B0D5E407FFD4}" type="sibTrans" cxnId="{97C3F67D-DAF4-433C-9229-1C4269FD4417}">
      <dgm:prSet/>
      <dgm:spPr/>
      <dgm:t>
        <a:bodyPr/>
        <a:lstStyle/>
        <a:p>
          <a:endParaRPr lang="en-GB"/>
        </a:p>
      </dgm:t>
    </dgm:pt>
    <dgm:pt modelId="{E797AEAA-3A6F-406D-9367-924072F06B03}">
      <dgm:prSet/>
      <dgm:spPr/>
      <dgm:t>
        <a:bodyPr/>
        <a:lstStyle/>
        <a:p>
          <a:pPr rtl="0"/>
          <a:r>
            <a:rPr lang="en-GB" smtClean="0"/>
            <a:t>Obligations to the profession</a:t>
          </a:r>
          <a:endParaRPr lang="en-GB"/>
        </a:p>
      </dgm:t>
    </dgm:pt>
    <dgm:pt modelId="{267898B5-47F1-4FB4-8CD8-40A5EB65309D}" type="parTrans" cxnId="{47A7601A-974A-4063-B803-8289061EF7DA}">
      <dgm:prSet/>
      <dgm:spPr/>
      <dgm:t>
        <a:bodyPr/>
        <a:lstStyle/>
        <a:p>
          <a:endParaRPr lang="en-GB"/>
        </a:p>
      </dgm:t>
    </dgm:pt>
    <dgm:pt modelId="{248BC062-F736-42AA-805D-83D73FD7FAE4}" type="sibTrans" cxnId="{47A7601A-974A-4063-B803-8289061EF7DA}">
      <dgm:prSet/>
      <dgm:spPr/>
      <dgm:t>
        <a:bodyPr/>
        <a:lstStyle/>
        <a:p>
          <a:endParaRPr lang="en-GB"/>
        </a:p>
      </dgm:t>
    </dgm:pt>
    <dgm:pt modelId="{B8DD8EE8-1647-4C34-98B8-458167DD29BC}">
      <dgm:prSet/>
      <dgm:spPr/>
      <dgm:t>
        <a:bodyPr/>
        <a:lstStyle/>
        <a:p>
          <a:pPr rtl="0"/>
          <a:r>
            <a:rPr lang="en-GB" smtClean="0"/>
            <a:t>Professional competence &amp; integrity</a:t>
          </a:r>
          <a:endParaRPr lang="en-GB"/>
        </a:p>
      </dgm:t>
    </dgm:pt>
    <dgm:pt modelId="{F2C4E597-1056-4920-AA53-F2D381B44E4B}" type="parTrans" cxnId="{4AE4EFFD-C20E-49B8-901C-B0FC40258E14}">
      <dgm:prSet/>
      <dgm:spPr/>
      <dgm:t>
        <a:bodyPr/>
        <a:lstStyle/>
        <a:p>
          <a:endParaRPr lang="en-GB"/>
        </a:p>
      </dgm:t>
    </dgm:pt>
    <dgm:pt modelId="{3E536CE9-10A2-4E8A-8FF0-9664A929278B}" type="sibTrans" cxnId="{4AE4EFFD-C20E-49B8-901C-B0FC40258E14}">
      <dgm:prSet/>
      <dgm:spPr/>
      <dgm:t>
        <a:bodyPr/>
        <a:lstStyle/>
        <a:p>
          <a:endParaRPr lang="en-GB"/>
        </a:p>
      </dgm:t>
    </dgm:pt>
    <dgm:pt modelId="{5F55A210-8C34-44D5-A37D-B378A53483E3}">
      <dgm:prSet/>
      <dgm:spPr/>
      <dgm:t>
        <a:bodyPr/>
        <a:lstStyle/>
        <a:p>
          <a:pPr rtl="0"/>
          <a:r>
            <a:rPr lang="en-GB" smtClean="0"/>
            <a:t>Compliance with the Society’s CPD Policy</a:t>
          </a:r>
          <a:endParaRPr lang="en-GB"/>
        </a:p>
      </dgm:t>
    </dgm:pt>
    <dgm:pt modelId="{601B2C53-9AAC-48F6-A532-64998B3BC6CE}" type="parTrans" cxnId="{E17841F9-9D54-493A-82FC-7CFE450DCDE5}">
      <dgm:prSet/>
      <dgm:spPr/>
      <dgm:t>
        <a:bodyPr/>
        <a:lstStyle/>
        <a:p>
          <a:endParaRPr lang="en-GB"/>
        </a:p>
      </dgm:t>
    </dgm:pt>
    <dgm:pt modelId="{87326D08-7332-4F9D-9647-C31DE2EC0E71}" type="sibTrans" cxnId="{E17841F9-9D54-493A-82FC-7CFE450DCDE5}">
      <dgm:prSet/>
      <dgm:spPr/>
      <dgm:t>
        <a:bodyPr/>
        <a:lstStyle/>
        <a:p>
          <a:endParaRPr lang="en-GB"/>
        </a:p>
      </dgm:t>
    </dgm:pt>
    <dgm:pt modelId="{D4C77D55-5512-44D6-90C7-5AC452D44229}">
      <dgm:prSet/>
      <dgm:spPr/>
      <dgm:t>
        <a:bodyPr/>
        <a:lstStyle/>
        <a:p>
          <a:pPr rtl="0"/>
          <a:r>
            <a:rPr lang="en-GB" smtClean="0"/>
            <a:t>Maintenance, improvement and broadening of knowledge and skill</a:t>
          </a:r>
          <a:endParaRPr lang="en-GB"/>
        </a:p>
      </dgm:t>
    </dgm:pt>
    <dgm:pt modelId="{80363F80-A3DF-416D-98A3-A5EF449A7210}" type="parTrans" cxnId="{682878DF-B3F0-4A10-8EAA-61C43E7DC581}">
      <dgm:prSet/>
      <dgm:spPr/>
      <dgm:t>
        <a:bodyPr/>
        <a:lstStyle/>
        <a:p>
          <a:endParaRPr lang="en-GB"/>
        </a:p>
      </dgm:t>
    </dgm:pt>
    <dgm:pt modelId="{CD73C37E-8231-46F0-B038-30AEF01012D0}" type="sibTrans" cxnId="{682878DF-B3F0-4A10-8EAA-61C43E7DC581}">
      <dgm:prSet/>
      <dgm:spPr/>
      <dgm:t>
        <a:bodyPr/>
        <a:lstStyle/>
        <a:p>
          <a:endParaRPr lang="en-GB"/>
        </a:p>
      </dgm:t>
    </dgm:pt>
    <dgm:pt modelId="{E4F5E85E-3891-40C3-BE14-E6BECF901166}">
      <dgm:prSet/>
      <dgm:spPr/>
      <dgm:t>
        <a:bodyPr/>
        <a:lstStyle/>
        <a:p>
          <a:pPr rtl="0"/>
          <a:r>
            <a:rPr lang="en-GB" dirty="0" smtClean="0"/>
            <a:t>Maintenance of CPD records </a:t>
          </a:r>
          <a:endParaRPr lang="en-GB" dirty="0"/>
        </a:p>
      </dgm:t>
    </dgm:pt>
    <dgm:pt modelId="{1F56D14A-C51B-41EA-A92C-DF551C6C85B2}" type="parTrans" cxnId="{B4BE17F3-B2AF-4337-AC89-C5422637450C}">
      <dgm:prSet/>
      <dgm:spPr/>
      <dgm:t>
        <a:bodyPr/>
        <a:lstStyle/>
        <a:p>
          <a:endParaRPr lang="en-GB"/>
        </a:p>
      </dgm:t>
    </dgm:pt>
    <dgm:pt modelId="{50D172BA-EEAE-48E5-BDC6-B1C732B78F4D}" type="sibTrans" cxnId="{B4BE17F3-B2AF-4337-AC89-C5422637450C}">
      <dgm:prSet/>
      <dgm:spPr/>
      <dgm:t>
        <a:bodyPr/>
        <a:lstStyle/>
        <a:p>
          <a:endParaRPr lang="en-GB"/>
        </a:p>
      </dgm:t>
    </dgm:pt>
    <dgm:pt modelId="{7374EF0C-77C5-48B5-AFA0-3E1DADA144F8}" type="pres">
      <dgm:prSet presAssocID="{FF16FB5A-AD8E-474D-B26F-B3D3910D1A1E}" presName="Name0" presStyleCnt="0">
        <dgm:presLayoutVars>
          <dgm:dir/>
          <dgm:animLvl val="lvl"/>
          <dgm:resizeHandles val="exact"/>
        </dgm:presLayoutVars>
      </dgm:prSet>
      <dgm:spPr/>
      <dgm:t>
        <a:bodyPr/>
        <a:lstStyle/>
        <a:p>
          <a:endParaRPr lang="en-GB"/>
        </a:p>
      </dgm:t>
    </dgm:pt>
    <dgm:pt modelId="{5CFE1C9F-1084-4D28-80FA-380AF4435637}" type="pres">
      <dgm:prSet presAssocID="{FF0FE9D3-4E13-494B-BCD3-92584439BE95}" presName="linNode" presStyleCnt="0"/>
      <dgm:spPr/>
    </dgm:pt>
    <dgm:pt modelId="{EA4D7114-5093-4BD2-8034-8DF0C4B1529F}" type="pres">
      <dgm:prSet presAssocID="{FF0FE9D3-4E13-494B-BCD3-92584439BE95}" presName="parentText" presStyleLbl="node1" presStyleIdx="0" presStyleCnt="3" custScaleX="277778" custScaleY="52056">
        <dgm:presLayoutVars>
          <dgm:chMax val="1"/>
          <dgm:bulletEnabled val="1"/>
        </dgm:presLayoutVars>
      </dgm:prSet>
      <dgm:spPr/>
      <dgm:t>
        <a:bodyPr/>
        <a:lstStyle/>
        <a:p>
          <a:endParaRPr lang="en-GB"/>
        </a:p>
      </dgm:t>
    </dgm:pt>
    <dgm:pt modelId="{97CCDD5B-1AD0-4D92-8DA1-8E49024A0F8C}" type="pres">
      <dgm:prSet presAssocID="{EEB5DF03-44E4-42AA-888B-558AB56D8FBA}" presName="sp" presStyleCnt="0"/>
      <dgm:spPr/>
    </dgm:pt>
    <dgm:pt modelId="{92F6A0CA-92E8-4FB5-8759-015EF9C1EFAE}" type="pres">
      <dgm:prSet presAssocID="{5DFBE609-7A6A-4D94-B215-387F0B55B60F}" presName="linNode" presStyleCnt="0"/>
      <dgm:spPr/>
    </dgm:pt>
    <dgm:pt modelId="{75042D7A-6433-458D-B181-2B058512A84D}" type="pres">
      <dgm:prSet presAssocID="{5DFBE609-7A6A-4D94-B215-387F0B55B60F}" presName="parentText" presStyleLbl="node1" presStyleIdx="1" presStyleCnt="3">
        <dgm:presLayoutVars>
          <dgm:chMax val="1"/>
          <dgm:bulletEnabled val="1"/>
        </dgm:presLayoutVars>
      </dgm:prSet>
      <dgm:spPr/>
      <dgm:t>
        <a:bodyPr/>
        <a:lstStyle/>
        <a:p>
          <a:endParaRPr lang="en-GB"/>
        </a:p>
      </dgm:t>
    </dgm:pt>
    <dgm:pt modelId="{C099FC23-36A0-4FCA-A103-24C1A36A8CEB}" type="pres">
      <dgm:prSet presAssocID="{5DFBE609-7A6A-4D94-B215-387F0B55B60F}" presName="descendantText" presStyleLbl="alignAccFollowNode1" presStyleIdx="0" presStyleCnt="2">
        <dgm:presLayoutVars>
          <dgm:bulletEnabled val="1"/>
        </dgm:presLayoutVars>
      </dgm:prSet>
      <dgm:spPr/>
      <dgm:t>
        <a:bodyPr/>
        <a:lstStyle/>
        <a:p>
          <a:endParaRPr lang="en-GB"/>
        </a:p>
      </dgm:t>
    </dgm:pt>
    <dgm:pt modelId="{AB9DB236-0771-4D0B-8F2C-63D44DF1F234}" type="pres">
      <dgm:prSet presAssocID="{B2A2368B-18A7-4ED7-B2ED-C6EFEA8EAE5B}" presName="sp" presStyleCnt="0"/>
      <dgm:spPr/>
    </dgm:pt>
    <dgm:pt modelId="{6B19933A-D6C1-4AD9-BA13-35E51D399565}" type="pres">
      <dgm:prSet presAssocID="{5F55A210-8C34-44D5-A37D-B378A53483E3}" presName="linNode" presStyleCnt="0"/>
      <dgm:spPr/>
    </dgm:pt>
    <dgm:pt modelId="{54BE4ECE-D993-41DB-8310-4F01E2941947}" type="pres">
      <dgm:prSet presAssocID="{5F55A210-8C34-44D5-A37D-B378A53483E3}" presName="parentText" presStyleLbl="node1" presStyleIdx="2" presStyleCnt="3">
        <dgm:presLayoutVars>
          <dgm:chMax val="1"/>
          <dgm:bulletEnabled val="1"/>
        </dgm:presLayoutVars>
      </dgm:prSet>
      <dgm:spPr/>
      <dgm:t>
        <a:bodyPr/>
        <a:lstStyle/>
        <a:p>
          <a:endParaRPr lang="en-GB"/>
        </a:p>
      </dgm:t>
    </dgm:pt>
    <dgm:pt modelId="{A06F5647-41F8-4490-9707-E511974A7228}" type="pres">
      <dgm:prSet presAssocID="{5F55A210-8C34-44D5-A37D-B378A53483E3}" presName="descendantText" presStyleLbl="alignAccFollowNode1" presStyleIdx="1" presStyleCnt="2">
        <dgm:presLayoutVars>
          <dgm:bulletEnabled val="1"/>
        </dgm:presLayoutVars>
      </dgm:prSet>
      <dgm:spPr/>
      <dgm:t>
        <a:bodyPr/>
        <a:lstStyle/>
        <a:p>
          <a:endParaRPr lang="en-GB"/>
        </a:p>
      </dgm:t>
    </dgm:pt>
  </dgm:ptLst>
  <dgm:cxnLst>
    <dgm:cxn modelId="{B6102C7E-A172-4F46-9C6C-6E7D815B3AD9}" type="presOf" srcId="{35F0D839-959B-41E9-B33F-6C0AFD400122}" destId="{C099FC23-36A0-4FCA-A103-24C1A36A8CEB}" srcOrd="0" destOrd="1" presId="urn:microsoft.com/office/officeart/2005/8/layout/vList5"/>
    <dgm:cxn modelId="{28D6EB04-87F2-4837-9935-406869FA76C3}" type="presOf" srcId="{E797AEAA-3A6F-406D-9367-924072F06B03}" destId="{C099FC23-36A0-4FCA-A103-24C1A36A8CEB}" srcOrd="0" destOrd="2" presId="urn:microsoft.com/office/officeart/2005/8/layout/vList5"/>
    <dgm:cxn modelId="{7B5DD004-4627-48C7-AEA1-2D00AA713DD5}" type="presOf" srcId="{B8DD8EE8-1647-4C34-98B8-458167DD29BC}" destId="{C099FC23-36A0-4FCA-A103-24C1A36A8CEB}" srcOrd="0" destOrd="3" presId="urn:microsoft.com/office/officeart/2005/8/layout/vList5"/>
    <dgm:cxn modelId="{253367BE-6936-45CF-8CE8-AAA05263ABA2}" srcId="{5DFBE609-7A6A-4D94-B215-387F0B55B60F}" destId="{22E4F069-DB4B-40BA-8655-2061DA6E12BD}" srcOrd="0" destOrd="0" parTransId="{ADBEFAB7-FDEB-4147-951D-9875067F1B91}" sibTransId="{39ADEAAA-CED9-4746-B421-CCF9F56F3B3B}"/>
    <dgm:cxn modelId="{873E268F-0EE6-43D2-B4C8-B881DBA87143}" type="presOf" srcId="{22E4F069-DB4B-40BA-8655-2061DA6E12BD}" destId="{C099FC23-36A0-4FCA-A103-24C1A36A8CEB}" srcOrd="0" destOrd="0" presId="urn:microsoft.com/office/officeart/2005/8/layout/vList5"/>
    <dgm:cxn modelId="{B4BE17F3-B2AF-4337-AC89-C5422637450C}" srcId="{5F55A210-8C34-44D5-A37D-B378A53483E3}" destId="{E4F5E85E-3891-40C3-BE14-E6BECF901166}" srcOrd="1" destOrd="0" parTransId="{1F56D14A-C51B-41EA-A92C-DF551C6C85B2}" sibTransId="{50D172BA-EEAE-48E5-BDC6-B1C732B78F4D}"/>
    <dgm:cxn modelId="{E17841F9-9D54-493A-82FC-7CFE450DCDE5}" srcId="{FF16FB5A-AD8E-474D-B26F-B3D3910D1A1E}" destId="{5F55A210-8C34-44D5-A37D-B378A53483E3}" srcOrd="2" destOrd="0" parTransId="{601B2C53-9AAC-48F6-A532-64998B3BC6CE}" sibTransId="{87326D08-7332-4F9D-9647-C31DE2EC0E71}"/>
    <dgm:cxn modelId="{9BAC36BC-53A6-4040-A83A-06BBCDB0C91E}" srcId="{FF16FB5A-AD8E-474D-B26F-B3D3910D1A1E}" destId="{5DFBE609-7A6A-4D94-B215-387F0B55B60F}" srcOrd="1" destOrd="0" parTransId="{8BED87C2-22C5-44E4-9CE5-74901C2B6017}" sibTransId="{B2A2368B-18A7-4ED7-B2ED-C6EFEA8EAE5B}"/>
    <dgm:cxn modelId="{A543F714-1C4B-47B2-A153-9FA918FF8332}" type="presOf" srcId="{5DFBE609-7A6A-4D94-B215-387F0B55B60F}" destId="{75042D7A-6433-458D-B181-2B058512A84D}" srcOrd="0" destOrd="0" presId="urn:microsoft.com/office/officeart/2005/8/layout/vList5"/>
    <dgm:cxn modelId="{FF656344-D954-4B0D-8F85-C799FC5804A0}" type="presOf" srcId="{E4F5E85E-3891-40C3-BE14-E6BECF901166}" destId="{A06F5647-41F8-4490-9707-E511974A7228}" srcOrd="0" destOrd="1" presId="urn:microsoft.com/office/officeart/2005/8/layout/vList5"/>
    <dgm:cxn modelId="{682878DF-B3F0-4A10-8EAA-61C43E7DC581}" srcId="{5F55A210-8C34-44D5-A37D-B378A53483E3}" destId="{D4C77D55-5512-44D6-90C7-5AC452D44229}" srcOrd="0" destOrd="0" parTransId="{80363F80-A3DF-416D-98A3-A5EF449A7210}" sibTransId="{CD73C37E-8231-46F0-B038-30AEF01012D0}"/>
    <dgm:cxn modelId="{9040B889-B7B1-4F0C-B9BB-583B9EA47092}" type="presOf" srcId="{FF0FE9D3-4E13-494B-BCD3-92584439BE95}" destId="{EA4D7114-5093-4BD2-8034-8DF0C4B1529F}" srcOrd="0" destOrd="0" presId="urn:microsoft.com/office/officeart/2005/8/layout/vList5"/>
    <dgm:cxn modelId="{97C3F67D-DAF4-433C-9229-1C4269FD4417}" srcId="{5DFBE609-7A6A-4D94-B215-387F0B55B60F}" destId="{35F0D839-959B-41E9-B33F-6C0AFD400122}" srcOrd="1" destOrd="0" parTransId="{FEF77C00-3EF1-45C5-B23B-DF21596BA060}" sibTransId="{E8D20F3D-A0EE-489B-B653-B0D5E407FFD4}"/>
    <dgm:cxn modelId="{C0E86011-9830-4A77-B1E2-14FFDE929AFD}" type="presOf" srcId="{5F55A210-8C34-44D5-A37D-B378A53483E3}" destId="{54BE4ECE-D993-41DB-8310-4F01E2941947}" srcOrd="0" destOrd="0" presId="urn:microsoft.com/office/officeart/2005/8/layout/vList5"/>
    <dgm:cxn modelId="{B85D45DD-D35E-4FBA-A0F1-408C6E36114B}" type="presOf" srcId="{FF16FB5A-AD8E-474D-B26F-B3D3910D1A1E}" destId="{7374EF0C-77C5-48B5-AFA0-3E1DADA144F8}" srcOrd="0" destOrd="0" presId="urn:microsoft.com/office/officeart/2005/8/layout/vList5"/>
    <dgm:cxn modelId="{4E51D535-9E67-4A94-8F5A-D18E29D46C07}" srcId="{FF16FB5A-AD8E-474D-B26F-B3D3910D1A1E}" destId="{FF0FE9D3-4E13-494B-BCD3-92584439BE95}" srcOrd="0" destOrd="0" parTransId="{EDBEDDF2-9EB1-4737-BCEC-53DF815A99F5}" sibTransId="{EEB5DF03-44E4-42AA-888B-558AB56D8FBA}"/>
    <dgm:cxn modelId="{4AE4EFFD-C20E-49B8-901C-B0FC40258E14}" srcId="{5DFBE609-7A6A-4D94-B215-387F0B55B60F}" destId="{B8DD8EE8-1647-4C34-98B8-458167DD29BC}" srcOrd="3" destOrd="0" parTransId="{F2C4E597-1056-4920-AA53-F2D381B44E4B}" sibTransId="{3E536CE9-10A2-4E8A-8FF0-9664A929278B}"/>
    <dgm:cxn modelId="{2C19D17B-20F6-46DE-9EA8-6878D3DC9949}" type="presOf" srcId="{D4C77D55-5512-44D6-90C7-5AC452D44229}" destId="{A06F5647-41F8-4490-9707-E511974A7228}" srcOrd="0" destOrd="0" presId="urn:microsoft.com/office/officeart/2005/8/layout/vList5"/>
    <dgm:cxn modelId="{47A7601A-974A-4063-B803-8289061EF7DA}" srcId="{5DFBE609-7A6A-4D94-B215-387F0B55B60F}" destId="{E797AEAA-3A6F-406D-9367-924072F06B03}" srcOrd="2" destOrd="0" parTransId="{267898B5-47F1-4FB4-8CD8-40A5EB65309D}" sibTransId="{248BC062-F736-42AA-805D-83D73FD7FAE4}"/>
    <dgm:cxn modelId="{0F68A2CA-067A-4624-84AC-6D3858443BC6}" type="presParOf" srcId="{7374EF0C-77C5-48B5-AFA0-3E1DADA144F8}" destId="{5CFE1C9F-1084-4D28-80FA-380AF4435637}" srcOrd="0" destOrd="0" presId="urn:microsoft.com/office/officeart/2005/8/layout/vList5"/>
    <dgm:cxn modelId="{BC801EE7-0CDE-4D09-BF76-FA202EE09417}" type="presParOf" srcId="{5CFE1C9F-1084-4D28-80FA-380AF4435637}" destId="{EA4D7114-5093-4BD2-8034-8DF0C4B1529F}" srcOrd="0" destOrd="0" presId="urn:microsoft.com/office/officeart/2005/8/layout/vList5"/>
    <dgm:cxn modelId="{F3AD9635-1003-44F9-AEB7-D3EED18E3348}" type="presParOf" srcId="{7374EF0C-77C5-48B5-AFA0-3E1DADA144F8}" destId="{97CCDD5B-1AD0-4D92-8DA1-8E49024A0F8C}" srcOrd="1" destOrd="0" presId="urn:microsoft.com/office/officeart/2005/8/layout/vList5"/>
    <dgm:cxn modelId="{9898D77C-9D7C-445D-916E-C420BD731FDD}" type="presParOf" srcId="{7374EF0C-77C5-48B5-AFA0-3E1DADA144F8}" destId="{92F6A0CA-92E8-4FB5-8759-015EF9C1EFAE}" srcOrd="2" destOrd="0" presId="urn:microsoft.com/office/officeart/2005/8/layout/vList5"/>
    <dgm:cxn modelId="{F998AEF9-A3C2-478B-9E7D-04C5691C5692}" type="presParOf" srcId="{92F6A0CA-92E8-4FB5-8759-015EF9C1EFAE}" destId="{75042D7A-6433-458D-B181-2B058512A84D}" srcOrd="0" destOrd="0" presId="urn:microsoft.com/office/officeart/2005/8/layout/vList5"/>
    <dgm:cxn modelId="{E7CB559E-4498-4398-BF3D-23F59F6E5CF5}" type="presParOf" srcId="{92F6A0CA-92E8-4FB5-8759-015EF9C1EFAE}" destId="{C099FC23-36A0-4FCA-A103-24C1A36A8CEB}" srcOrd="1" destOrd="0" presId="urn:microsoft.com/office/officeart/2005/8/layout/vList5"/>
    <dgm:cxn modelId="{D02D6F4C-91EC-4E1A-BF6D-B816305CA67D}" type="presParOf" srcId="{7374EF0C-77C5-48B5-AFA0-3E1DADA144F8}" destId="{AB9DB236-0771-4D0B-8F2C-63D44DF1F234}" srcOrd="3" destOrd="0" presId="urn:microsoft.com/office/officeart/2005/8/layout/vList5"/>
    <dgm:cxn modelId="{3C1528E7-A945-4D32-90BC-512CB86B5B54}" type="presParOf" srcId="{7374EF0C-77C5-48B5-AFA0-3E1DADA144F8}" destId="{6B19933A-D6C1-4AD9-BA13-35E51D399565}" srcOrd="4" destOrd="0" presId="urn:microsoft.com/office/officeart/2005/8/layout/vList5"/>
    <dgm:cxn modelId="{AD1DA619-D5AC-420D-B801-7781DA84B423}" type="presParOf" srcId="{6B19933A-D6C1-4AD9-BA13-35E51D399565}" destId="{54BE4ECE-D993-41DB-8310-4F01E2941947}" srcOrd="0" destOrd="0" presId="urn:microsoft.com/office/officeart/2005/8/layout/vList5"/>
    <dgm:cxn modelId="{EB21E0B0-4796-4F7F-8162-156A84FE2D82}" type="presParOf" srcId="{6B19933A-D6C1-4AD9-BA13-35E51D399565}" destId="{A06F5647-41F8-4490-9707-E511974A722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699D4D8C-26B9-432D-B47D-2519D284CFAB}" type="doc">
      <dgm:prSet loTypeId="urn:microsoft.com/office/officeart/2005/8/layout/matrix3" loCatId="matrix" qsTypeId="urn:microsoft.com/office/officeart/2005/8/quickstyle/simple3" qsCatId="simple" csTypeId="urn:microsoft.com/office/officeart/2005/8/colors/colorful4" csCatId="colorful" phldr="1"/>
      <dgm:spPr/>
      <dgm:t>
        <a:bodyPr/>
        <a:lstStyle/>
        <a:p>
          <a:endParaRPr lang="en-GB"/>
        </a:p>
      </dgm:t>
    </dgm:pt>
    <dgm:pt modelId="{39DE4DCB-DA6D-43DB-9E8A-BB675B820AE5}">
      <dgm:prSet/>
      <dgm:spPr/>
      <dgm:t>
        <a:bodyPr/>
        <a:lstStyle/>
        <a:p>
          <a:pPr rtl="0"/>
          <a:r>
            <a:rPr lang="en-GB" dirty="0" smtClean="0"/>
            <a:t>Career status summary </a:t>
          </a:r>
        </a:p>
      </dgm:t>
    </dgm:pt>
    <dgm:pt modelId="{E54AE6EF-6151-4F26-8A6A-191F3D9700F9}" type="parTrans" cxnId="{7987B907-D52B-4A5E-A817-5C98A98E9428}">
      <dgm:prSet/>
      <dgm:spPr/>
      <dgm:t>
        <a:bodyPr/>
        <a:lstStyle/>
        <a:p>
          <a:endParaRPr lang="en-GB"/>
        </a:p>
      </dgm:t>
    </dgm:pt>
    <dgm:pt modelId="{6A9AFC3A-6704-4CF8-9E2B-F792333FA2A4}" type="sibTrans" cxnId="{7987B907-D52B-4A5E-A817-5C98A98E9428}">
      <dgm:prSet/>
      <dgm:spPr/>
      <dgm:t>
        <a:bodyPr/>
        <a:lstStyle/>
        <a:p>
          <a:endParaRPr lang="en-GB"/>
        </a:p>
      </dgm:t>
    </dgm:pt>
    <dgm:pt modelId="{502B68B8-F87C-416D-90A0-66D05A9E32B3}">
      <dgm:prSet/>
      <dgm:spPr/>
      <dgm:t>
        <a:bodyPr/>
        <a:lstStyle/>
        <a:p>
          <a:pPr rtl="0"/>
          <a:r>
            <a:rPr lang="en-GB" dirty="0" smtClean="0"/>
            <a:t>CPD summaries from Years 1 to 4</a:t>
          </a:r>
          <a:endParaRPr lang="en-GB" dirty="0"/>
        </a:p>
      </dgm:t>
    </dgm:pt>
    <dgm:pt modelId="{C48030B3-04B7-45C7-8822-C6D675C609E3}" type="parTrans" cxnId="{745C5002-A98C-4E86-A8E5-F62E82DCCF72}">
      <dgm:prSet/>
      <dgm:spPr/>
      <dgm:t>
        <a:bodyPr/>
        <a:lstStyle/>
        <a:p>
          <a:endParaRPr lang="en-GB"/>
        </a:p>
      </dgm:t>
    </dgm:pt>
    <dgm:pt modelId="{B0C8875A-8481-484B-B601-432775114210}" type="sibTrans" cxnId="{745C5002-A98C-4E86-A8E5-F62E82DCCF72}">
      <dgm:prSet/>
      <dgm:spPr/>
      <dgm:t>
        <a:bodyPr/>
        <a:lstStyle/>
        <a:p>
          <a:endParaRPr lang="en-GB"/>
        </a:p>
      </dgm:t>
    </dgm:pt>
    <dgm:pt modelId="{E7916903-A207-49D8-B53E-C3C3AE6DBAEE}">
      <dgm:prSet/>
      <dgm:spPr/>
      <dgm:t>
        <a:bodyPr/>
        <a:lstStyle/>
        <a:p>
          <a:pPr rtl="0"/>
          <a:r>
            <a:rPr lang="en-GB" smtClean="0"/>
            <a:t>A reflective account of how CPD activities have supported skill/knowledge development and service delivery</a:t>
          </a:r>
          <a:endParaRPr lang="en-GB"/>
        </a:p>
      </dgm:t>
    </dgm:pt>
    <dgm:pt modelId="{E924DBAC-E438-43A7-A9C7-CE268B35D948}" type="parTrans" cxnId="{2EEB61DE-BC74-4C2E-88D0-B41E2C6844FA}">
      <dgm:prSet/>
      <dgm:spPr/>
      <dgm:t>
        <a:bodyPr/>
        <a:lstStyle/>
        <a:p>
          <a:endParaRPr lang="en-GB"/>
        </a:p>
      </dgm:t>
    </dgm:pt>
    <dgm:pt modelId="{0A1410EF-D297-460C-8C79-424D6370394E}" type="sibTrans" cxnId="{2EEB61DE-BC74-4C2E-88D0-B41E2C6844FA}">
      <dgm:prSet/>
      <dgm:spPr/>
      <dgm:t>
        <a:bodyPr/>
        <a:lstStyle/>
        <a:p>
          <a:endParaRPr lang="en-GB"/>
        </a:p>
      </dgm:t>
    </dgm:pt>
    <dgm:pt modelId="{9C37FA01-D6FC-4E52-8040-E09FD31107E0}">
      <dgm:prSet/>
      <dgm:spPr/>
      <dgm:t>
        <a:bodyPr/>
        <a:lstStyle/>
        <a:p>
          <a:pPr rtl="0"/>
          <a:r>
            <a:rPr lang="en-GB" dirty="0" smtClean="0"/>
            <a:t>List of supporting information/ reference that could be provided on request</a:t>
          </a:r>
          <a:endParaRPr lang="en-GB" dirty="0"/>
        </a:p>
      </dgm:t>
    </dgm:pt>
    <dgm:pt modelId="{D63790A7-1B83-4005-97F1-E1EF41F61FFF}" type="parTrans" cxnId="{DB3B0C50-1941-4C7C-AD04-62D3697C9599}">
      <dgm:prSet/>
      <dgm:spPr/>
      <dgm:t>
        <a:bodyPr/>
        <a:lstStyle/>
        <a:p>
          <a:endParaRPr lang="en-GB"/>
        </a:p>
      </dgm:t>
    </dgm:pt>
    <dgm:pt modelId="{95DB108C-7234-4D40-B1A1-8BA3B1CA5F84}" type="sibTrans" cxnId="{DB3B0C50-1941-4C7C-AD04-62D3697C9599}">
      <dgm:prSet/>
      <dgm:spPr/>
      <dgm:t>
        <a:bodyPr/>
        <a:lstStyle/>
        <a:p>
          <a:endParaRPr lang="en-GB"/>
        </a:p>
      </dgm:t>
    </dgm:pt>
    <dgm:pt modelId="{6682221F-0391-43B7-ACAF-50544E818407}" type="pres">
      <dgm:prSet presAssocID="{699D4D8C-26B9-432D-B47D-2519D284CFAB}" presName="matrix" presStyleCnt="0">
        <dgm:presLayoutVars>
          <dgm:chMax val="1"/>
          <dgm:dir/>
          <dgm:resizeHandles val="exact"/>
        </dgm:presLayoutVars>
      </dgm:prSet>
      <dgm:spPr/>
      <dgm:t>
        <a:bodyPr/>
        <a:lstStyle/>
        <a:p>
          <a:endParaRPr lang="en-GB"/>
        </a:p>
      </dgm:t>
    </dgm:pt>
    <dgm:pt modelId="{2BD93BC6-9331-4FBC-A600-43A3D56AFC1A}" type="pres">
      <dgm:prSet presAssocID="{699D4D8C-26B9-432D-B47D-2519D284CFAB}" presName="diamond" presStyleLbl="bgShp" presStyleIdx="0" presStyleCnt="1"/>
      <dgm:spPr/>
      <dgm:t>
        <a:bodyPr/>
        <a:lstStyle/>
        <a:p>
          <a:endParaRPr lang="en-GB"/>
        </a:p>
      </dgm:t>
    </dgm:pt>
    <dgm:pt modelId="{9C8BFC7F-9ACD-439F-9EB5-E7D24C181F49}" type="pres">
      <dgm:prSet presAssocID="{699D4D8C-26B9-432D-B47D-2519D284CFAB}" presName="quad1" presStyleLbl="node1" presStyleIdx="0" presStyleCnt="4">
        <dgm:presLayoutVars>
          <dgm:chMax val="0"/>
          <dgm:chPref val="0"/>
          <dgm:bulletEnabled val="1"/>
        </dgm:presLayoutVars>
      </dgm:prSet>
      <dgm:spPr/>
      <dgm:t>
        <a:bodyPr/>
        <a:lstStyle/>
        <a:p>
          <a:endParaRPr lang="en-GB"/>
        </a:p>
      </dgm:t>
    </dgm:pt>
    <dgm:pt modelId="{3A295C94-3E61-4CA8-BEAA-39720B1212A9}" type="pres">
      <dgm:prSet presAssocID="{699D4D8C-26B9-432D-B47D-2519D284CFAB}" presName="quad2" presStyleLbl="node1" presStyleIdx="1" presStyleCnt="4">
        <dgm:presLayoutVars>
          <dgm:chMax val="0"/>
          <dgm:chPref val="0"/>
          <dgm:bulletEnabled val="1"/>
        </dgm:presLayoutVars>
      </dgm:prSet>
      <dgm:spPr/>
      <dgm:t>
        <a:bodyPr/>
        <a:lstStyle/>
        <a:p>
          <a:endParaRPr lang="en-GB"/>
        </a:p>
      </dgm:t>
    </dgm:pt>
    <dgm:pt modelId="{272D0A4E-8227-4673-ABBC-A269DD2D60EE}" type="pres">
      <dgm:prSet presAssocID="{699D4D8C-26B9-432D-B47D-2519D284CFAB}" presName="quad3" presStyleLbl="node1" presStyleIdx="2" presStyleCnt="4">
        <dgm:presLayoutVars>
          <dgm:chMax val="0"/>
          <dgm:chPref val="0"/>
          <dgm:bulletEnabled val="1"/>
        </dgm:presLayoutVars>
      </dgm:prSet>
      <dgm:spPr/>
      <dgm:t>
        <a:bodyPr/>
        <a:lstStyle/>
        <a:p>
          <a:endParaRPr lang="en-GB"/>
        </a:p>
      </dgm:t>
    </dgm:pt>
    <dgm:pt modelId="{7DA8BC84-68CD-4F69-B207-4740A706D430}" type="pres">
      <dgm:prSet presAssocID="{699D4D8C-26B9-432D-B47D-2519D284CFAB}" presName="quad4" presStyleLbl="node1" presStyleIdx="3" presStyleCnt="4">
        <dgm:presLayoutVars>
          <dgm:chMax val="0"/>
          <dgm:chPref val="0"/>
          <dgm:bulletEnabled val="1"/>
        </dgm:presLayoutVars>
      </dgm:prSet>
      <dgm:spPr/>
      <dgm:t>
        <a:bodyPr/>
        <a:lstStyle/>
        <a:p>
          <a:endParaRPr lang="en-GB"/>
        </a:p>
      </dgm:t>
    </dgm:pt>
  </dgm:ptLst>
  <dgm:cxnLst>
    <dgm:cxn modelId="{B50E5E9C-A227-4C0F-A947-7F9864C64D32}" type="presOf" srcId="{E7916903-A207-49D8-B53E-C3C3AE6DBAEE}" destId="{272D0A4E-8227-4673-ABBC-A269DD2D60EE}" srcOrd="0" destOrd="0" presId="urn:microsoft.com/office/officeart/2005/8/layout/matrix3"/>
    <dgm:cxn modelId="{7987B907-D52B-4A5E-A817-5C98A98E9428}" srcId="{699D4D8C-26B9-432D-B47D-2519D284CFAB}" destId="{39DE4DCB-DA6D-43DB-9E8A-BB675B820AE5}" srcOrd="0" destOrd="0" parTransId="{E54AE6EF-6151-4F26-8A6A-191F3D9700F9}" sibTransId="{6A9AFC3A-6704-4CF8-9E2B-F792333FA2A4}"/>
    <dgm:cxn modelId="{2EEB61DE-BC74-4C2E-88D0-B41E2C6844FA}" srcId="{699D4D8C-26B9-432D-B47D-2519D284CFAB}" destId="{E7916903-A207-49D8-B53E-C3C3AE6DBAEE}" srcOrd="2" destOrd="0" parTransId="{E924DBAC-E438-43A7-A9C7-CE268B35D948}" sibTransId="{0A1410EF-D297-460C-8C79-424D6370394E}"/>
    <dgm:cxn modelId="{9FEA4C40-070F-454B-8052-D80E5FF26C94}" type="presOf" srcId="{502B68B8-F87C-416D-90A0-66D05A9E32B3}" destId="{3A295C94-3E61-4CA8-BEAA-39720B1212A9}" srcOrd="0" destOrd="0" presId="urn:microsoft.com/office/officeart/2005/8/layout/matrix3"/>
    <dgm:cxn modelId="{DB3B0C50-1941-4C7C-AD04-62D3697C9599}" srcId="{699D4D8C-26B9-432D-B47D-2519D284CFAB}" destId="{9C37FA01-D6FC-4E52-8040-E09FD31107E0}" srcOrd="3" destOrd="0" parTransId="{D63790A7-1B83-4005-97F1-E1EF41F61FFF}" sibTransId="{95DB108C-7234-4D40-B1A1-8BA3B1CA5F84}"/>
    <dgm:cxn modelId="{745C5002-A98C-4E86-A8E5-F62E82DCCF72}" srcId="{699D4D8C-26B9-432D-B47D-2519D284CFAB}" destId="{502B68B8-F87C-416D-90A0-66D05A9E32B3}" srcOrd="1" destOrd="0" parTransId="{C48030B3-04B7-45C7-8822-C6D675C609E3}" sibTransId="{B0C8875A-8481-484B-B601-432775114210}"/>
    <dgm:cxn modelId="{6C3BD146-06EF-4A4F-AC11-37718421E083}" type="presOf" srcId="{9C37FA01-D6FC-4E52-8040-E09FD31107E0}" destId="{7DA8BC84-68CD-4F69-B207-4740A706D430}" srcOrd="0" destOrd="0" presId="urn:microsoft.com/office/officeart/2005/8/layout/matrix3"/>
    <dgm:cxn modelId="{773E2773-16BD-4037-980A-C0140F42E202}" type="presOf" srcId="{699D4D8C-26B9-432D-B47D-2519D284CFAB}" destId="{6682221F-0391-43B7-ACAF-50544E818407}" srcOrd="0" destOrd="0" presId="urn:microsoft.com/office/officeart/2005/8/layout/matrix3"/>
    <dgm:cxn modelId="{8B92005E-2495-40CC-9AFC-D24BB4894D28}" type="presOf" srcId="{39DE4DCB-DA6D-43DB-9E8A-BB675B820AE5}" destId="{9C8BFC7F-9ACD-439F-9EB5-E7D24C181F49}" srcOrd="0" destOrd="0" presId="urn:microsoft.com/office/officeart/2005/8/layout/matrix3"/>
    <dgm:cxn modelId="{CECC174E-7A96-4A5D-867B-EF54293FEB2D}" type="presParOf" srcId="{6682221F-0391-43B7-ACAF-50544E818407}" destId="{2BD93BC6-9331-4FBC-A600-43A3D56AFC1A}" srcOrd="0" destOrd="0" presId="urn:microsoft.com/office/officeart/2005/8/layout/matrix3"/>
    <dgm:cxn modelId="{7D728038-E592-44FF-937E-AB2FA3453CBC}" type="presParOf" srcId="{6682221F-0391-43B7-ACAF-50544E818407}" destId="{9C8BFC7F-9ACD-439F-9EB5-E7D24C181F49}" srcOrd="1" destOrd="0" presId="urn:microsoft.com/office/officeart/2005/8/layout/matrix3"/>
    <dgm:cxn modelId="{F702E373-031E-4EB7-8271-C4C1400BB8CF}" type="presParOf" srcId="{6682221F-0391-43B7-ACAF-50544E818407}" destId="{3A295C94-3E61-4CA8-BEAA-39720B1212A9}" srcOrd="2" destOrd="0" presId="urn:microsoft.com/office/officeart/2005/8/layout/matrix3"/>
    <dgm:cxn modelId="{4001FA99-4E43-481A-B4A5-2A36E7E9A1EB}" type="presParOf" srcId="{6682221F-0391-43B7-ACAF-50544E818407}" destId="{272D0A4E-8227-4673-ABBC-A269DD2D60EE}" srcOrd="3" destOrd="0" presId="urn:microsoft.com/office/officeart/2005/8/layout/matrix3"/>
    <dgm:cxn modelId="{ED31D8B0-7DC2-4E3D-8E76-D8FACAADAF2F}" type="presParOf" srcId="{6682221F-0391-43B7-ACAF-50544E818407}" destId="{7DA8BC84-68CD-4F69-B207-4740A706D430}"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571A5230-509B-4209-A5C4-AEEFE92BF41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E3384DD6-915C-4133-99B0-8ADBBA9B6EF2}">
      <dgm:prSet/>
      <dgm:spPr/>
      <dgm:t>
        <a:bodyPr/>
        <a:lstStyle/>
        <a:p>
          <a:pPr rtl="0"/>
          <a:r>
            <a:rPr lang="en-GB" smtClean="0"/>
            <a:t>TL career and context</a:t>
          </a:r>
          <a:endParaRPr lang="en-GB"/>
        </a:p>
      </dgm:t>
    </dgm:pt>
    <dgm:pt modelId="{2DF9E1B4-63F2-4515-A12A-A6681CDEF73C}" type="parTrans" cxnId="{72D7D34D-B3B0-4684-A2A3-8C4D7526275C}">
      <dgm:prSet/>
      <dgm:spPr/>
      <dgm:t>
        <a:bodyPr/>
        <a:lstStyle/>
        <a:p>
          <a:endParaRPr lang="en-GB"/>
        </a:p>
      </dgm:t>
    </dgm:pt>
    <dgm:pt modelId="{CC650BD9-F958-487C-8FF3-4620A46D9BA1}" type="sibTrans" cxnId="{72D7D34D-B3B0-4684-A2A3-8C4D7526275C}">
      <dgm:prSet/>
      <dgm:spPr/>
      <dgm:t>
        <a:bodyPr/>
        <a:lstStyle/>
        <a:p>
          <a:endParaRPr lang="en-GB"/>
        </a:p>
      </dgm:t>
    </dgm:pt>
    <dgm:pt modelId="{695B4948-6B73-4DC7-8339-58029ACCD998}">
      <dgm:prSet/>
      <dgm:spPr/>
      <dgm:t>
        <a:bodyPr/>
        <a:lstStyle/>
        <a:p>
          <a:pPr rtl="0"/>
          <a:r>
            <a:rPr lang="en-GB" smtClean="0"/>
            <a:t>TL major career transitions</a:t>
          </a:r>
          <a:endParaRPr lang="en-GB"/>
        </a:p>
      </dgm:t>
    </dgm:pt>
    <dgm:pt modelId="{D6C1F0F7-68A7-479A-B311-CC6AF376059B}" type="parTrans" cxnId="{B9DF7186-87DE-48A3-A88C-C3B7E4A3A806}">
      <dgm:prSet/>
      <dgm:spPr/>
      <dgm:t>
        <a:bodyPr/>
        <a:lstStyle/>
        <a:p>
          <a:endParaRPr lang="en-GB"/>
        </a:p>
      </dgm:t>
    </dgm:pt>
    <dgm:pt modelId="{6F62FC44-026D-47E3-83A2-C337EC13CCEA}" type="sibTrans" cxnId="{B9DF7186-87DE-48A3-A88C-C3B7E4A3A806}">
      <dgm:prSet/>
      <dgm:spPr/>
      <dgm:t>
        <a:bodyPr/>
        <a:lstStyle/>
        <a:p>
          <a:endParaRPr lang="en-GB"/>
        </a:p>
      </dgm:t>
    </dgm:pt>
    <dgm:pt modelId="{B576CB67-46CE-488C-9FA6-97FD5EE077E8}">
      <dgm:prSet/>
      <dgm:spPr/>
      <dgm:t>
        <a:bodyPr/>
        <a:lstStyle/>
        <a:p>
          <a:pPr rtl="0"/>
          <a:r>
            <a:rPr lang="en-GB" dirty="0" smtClean="0"/>
            <a:t>Support for professional statisticians</a:t>
          </a:r>
          <a:endParaRPr lang="en-GB" dirty="0"/>
        </a:p>
      </dgm:t>
    </dgm:pt>
    <dgm:pt modelId="{A129299C-EE0A-464D-A2C7-FED5EAC7838D}" type="parTrans" cxnId="{03931BBC-EB72-492D-BC97-84CB5E46F5CA}">
      <dgm:prSet/>
      <dgm:spPr/>
      <dgm:t>
        <a:bodyPr/>
        <a:lstStyle/>
        <a:p>
          <a:endParaRPr lang="en-GB"/>
        </a:p>
      </dgm:t>
    </dgm:pt>
    <dgm:pt modelId="{8BDC06F8-1089-4EDE-B11E-E7700470599A}" type="sibTrans" cxnId="{03931BBC-EB72-492D-BC97-84CB5E46F5CA}">
      <dgm:prSet/>
      <dgm:spPr/>
      <dgm:t>
        <a:bodyPr/>
        <a:lstStyle/>
        <a:p>
          <a:endParaRPr lang="en-GB"/>
        </a:p>
      </dgm:t>
    </dgm:pt>
    <dgm:pt modelId="{365B483F-AAB8-48D8-ADD5-BEF2E637C0A1}">
      <dgm:prSet/>
      <dgm:spPr/>
      <dgm:t>
        <a:bodyPr/>
        <a:lstStyle/>
        <a:p>
          <a:pPr rtl="0"/>
          <a:r>
            <a:rPr lang="en-GB" smtClean="0"/>
            <a:t>Professionalism </a:t>
          </a:r>
          <a:endParaRPr lang="en-GB"/>
        </a:p>
      </dgm:t>
    </dgm:pt>
    <dgm:pt modelId="{7853E7E4-85D6-45A6-A229-F490A243E0E5}" type="parTrans" cxnId="{BFD75DB2-6ED3-44BA-9E82-24171C8338D0}">
      <dgm:prSet/>
      <dgm:spPr/>
      <dgm:t>
        <a:bodyPr/>
        <a:lstStyle/>
        <a:p>
          <a:endParaRPr lang="en-GB"/>
        </a:p>
      </dgm:t>
    </dgm:pt>
    <dgm:pt modelId="{469A340C-606D-46C4-9F10-C1F80C406285}" type="sibTrans" cxnId="{BFD75DB2-6ED3-44BA-9E82-24171C8338D0}">
      <dgm:prSet/>
      <dgm:spPr/>
      <dgm:t>
        <a:bodyPr/>
        <a:lstStyle/>
        <a:p>
          <a:endParaRPr lang="en-GB"/>
        </a:p>
      </dgm:t>
    </dgm:pt>
    <dgm:pt modelId="{48BC7981-1F28-4EC0-9B43-1D888931D52C}">
      <dgm:prSet/>
      <dgm:spPr/>
      <dgm:t>
        <a:bodyPr/>
        <a:lstStyle/>
        <a:p>
          <a:pPr rtl="0"/>
          <a:r>
            <a:rPr lang="en-GB" smtClean="0"/>
            <a:t>The Royal Statistical Society and CStat</a:t>
          </a:r>
          <a:endParaRPr lang="en-GB"/>
        </a:p>
      </dgm:t>
    </dgm:pt>
    <dgm:pt modelId="{2604323A-2089-4D0F-8D80-51AA7F845022}" type="parTrans" cxnId="{5DAB5EFC-5E4C-465C-9547-B08527CBB8A2}">
      <dgm:prSet/>
      <dgm:spPr/>
      <dgm:t>
        <a:bodyPr/>
        <a:lstStyle/>
        <a:p>
          <a:endParaRPr lang="en-GB"/>
        </a:p>
      </dgm:t>
    </dgm:pt>
    <dgm:pt modelId="{420ABF3D-C5AC-44FE-99AC-23914F5418BF}" type="sibTrans" cxnId="{5DAB5EFC-5E4C-465C-9547-B08527CBB8A2}">
      <dgm:prSet/>
      <dgm:spPr/>
      <dgm:t>
        <a:bodyPr/>
        <a:lstStyle/>
        <a:p>
          <a:endParaRPr lang="en-GB"/>
        </a:p>
      </dgm:t>
    </dgm:pt>
    <dgm:pt modelId="{48B57063-D13C-4392-A703-71FACFFE68ED}">
      <dgm:prSet/>
      <dgm:spPr/>
      <dgm:t>
        <a:bodyPr/>
        <a:lstStyle/>
        <a:p>
          <a:pPr rtl="0"/>
          <a:r>
            <a:rPr lang="en-GB" smtClean="0"/>
            <a:t>Revalidation for CStat</a:t>
          </a:r>
          <a:endParaRPr lang="en-GB"/>
        </a:p>
      </dgm:t>
    </dgm:pt>
    <dgm:pt modelId="{0A539F86-3E79-47DB-BCBE-47C16E772446}" type="parTrans" cxnId="{002F299E-2947-47A2-AAC4-448F67B1224C}">
      <dgm:prSet/>
      <dgm:spPr/>
      <dgm:t>
        <a:bodyPr/>
        <a:lstStyle/>
        <a:p>
          <a:endParaRPr lang="en-GB"/>
        </a:p>
      </dgm:t>
    </dgm:pt>
    <dgm:pt modelId="{27C37D19-D4C2-4D94-A7FC-6D2A2865D4DF}" type="sibTrans" cxnId="{002F299E-2947-47A2-AAC4-448F67B1224C}">
      <dgm:prSet/>
      <dgm:spPr/>
      <dgm:t>
        <a:bodyPr/>
        <a:lstStyle/>
        <a:p>
          <a:endParaRPr lang="en-GB"/>
        </a:p>
      </dgm:t>
    </dgm:pt>
    <dgm:pt modelId="{FF904642-A3DA-46E8-85E0-FB3335391C50}">
      <dgm:prSet/>
      <dgm:spPr>
        <a:solidFill>
          <a:schemeClr val="accent3"/>
        </a:solidFill>
      </dgm:spPr>
      <dgm:t>
        <a:bodyPr/>
        <a:lstStyle/>
        <a:p>
          <a:pPr rtl="0"/>
          <a:r>
            <a:rPr lang="en-GB" dirty="0" smtClean="0"/>
            <a:t>The RSS Professional Statisticians’ Forum</a:t>
          </a:r>
          <a:endParaRPr lang="en-GB" dirty="0"/>
        </a:p>
      </dgm:t>
    </dgm:pt>
    <dgm:pt modelId="{464C2F49-1A25-4A9A-87DD-1BCEDA25D114}" type="parTrans" cxnId="{C5D8B783-D385-4F89-A133-63D03F2C4868}">
      <dgm:prSet/>
      <dgm:spPr/>
      <dgm:t>
        <a:bodyPr/>
        <a:lstStyle/>
        <a:p>
          <a:endParaRPr lang="en-GB"/>
        </a:p>
      </dgm:t>
    </dgm:pt>
    <dgm:pt modelId="{85ADEC79-B6F5-4176-B11A-6AF47799ED75}" type="sibTrans" cxnId="{C5D8B783-D385-4F89-A133-63D03F2C4868}">
      <dgm:prSet/>
      <dgm:spPr/>
      <dgm:t>
        <a:bodyPr/>
        <a:lstStyle/>
        <a:p>
          <a:endParaRPr lang="en-GB"/>
        </a:p>
      </dgm:t>
    </dgm:pt>
    <dgm:pt modelId="{A1F8BB7D-4A66-4682-BCC2-1482DB2C5ED0}" type="pres">
      <dgm:prSet presAssocID="{571A5230-509B-4209-A5C4-AEEFE92BF416}" presName="linear" presStyleCnt="0">
        <dgm:presLayoutVars>
          <dgm:animLvl val="lvl"/>
          <dgm:resizeHandles val="exact"/>
        </dgm:presLayoutVars>
      </dgm:prSet>
      <dgm:spPr/>
      <dgm:t>
        <a:bodyPr/>
        <a:lstStyle/>
        <a:p>
          <a:endParaRPr lang="en-GB"/>
        </a:p>
      </dgm:t>
    </dgm:pt>
    <dgm:pt modelId="{82E8F42D-E3CE-441A-B263-365C4A8E8211}" type="pres">
      <dgm:prSet presAssocID="{E3384DD6-915C-4133-99B0-8ADBBA9B6EF2}" presName="parentText" presStyleLbl="node1" presStyleIdx="0" presStyleCnt="7">
        <dgm:presLayoutVars>
          <dgm:chMax val="0"/>
          <dgm:bulletEnabled val="1"/>
        </dgm:presLayoutVars>
      </dgm:prSet>
      <dgm:spPr/>
      <dgm:t>
        <a:bodyPr/>
        <a:lstStyle/>
        <a:p>
          <a:endParaRPr lang="en-GB"/>
        </a:p>
      </dgm:t>
    </dgm:pt>
    <dgm:pt modelId="{39A4A6FF-93CB-499F-BDAF-568F33C01DCB}" type="pres">
      <dgm:prSet presAssocID="{CC650BD9-F958-487C-8FF3-4620A46D9BA1}" presName="spacer" presStyleCnt="0"/>
      <dgm:spPr/>
    </dgm:pt>
    <dgm:pt modelId="{E1751250-F07B-4FA7-851F-ABE2B45D3A97}" type="pres">
      <dgm:prSet presAssocID="{695B4948-6B73-4DC7-8339-58029ACCD998}" presName="parentText" presStyleLbl="node1" presStyleIdx="1" presStyleCnt="7">
        <dgm:presLayoutVars>
          <dgm:chMax val="0"/>
          <dgm:bulletEnabled val="1"/>
        </dgm:presLayoutVars>
      </dgm:prSet>
      <dgm:spPr/>
      <dgm:t>
        <a:bodyPr/>
        <a:lstStyle/>
        <a:p>
          <a:endParaRPr lang="en-GB"/>
        </a:p>
      </dgm:t>
    </dgm:pt>
    <dgm:pt modelId="{FBECBD6D-74FC-4B1E-9D11-3B88B6D7D8DF}" type="pres">
      <dgm:prSet presAssocID="{6F62FC44-026D-47E3-83A2-C337EC13CCEA}" presName="spacer" presStyleCnt="0"/>
      <dgm:spPr/>
    </dgm:pt>
    <dgm:pt modelId="{EDA642D9-86E8-4867-B2B7-4C4D34B8863C}" type="pres">
      <dgm:prSet presAssocID="{B576CB67-46CE-488C-9FA6-97FD5EE077E8}" presName="parentText" presStyleLbl="node1" presStyleIdx="2" presStyleCnt="7">
        <dgm:presLayoutVars>
          <dgm:chMax val="0"/>
          <dgm:bulletEnabled val="1"/>
        </dgm:presLayoutVars>
      </dgm:prSet>
      <dgm:spPr/>
      <dgm:t>
        <a:bodyPr/>
        <a:lstStyle/>
        <a:p>
          <a:endParaRPr lang="en-GB"/>
        </a:p>
      </dgm:t>
    </dgm:pt>
    <dgm:pt modelId="{48AA51AA-5E4C-42DF-9EE4-9884C3D2D752}" type="pres">
      <dgm:prSet presAssocID="{8BDC06F8-1089-4EDE-B11E-E7700470599A}" presName="spacer" presStyleCnt="0"/>
      <dgm:spPr/>
    </dgm:pt>
    <dgm:pt modelId="{3857F5C8-385B-41B6-AB80-3688ED0289C3}" type="pres">
      <dgm:prSet presAssocID="{365B483F-AAB8-48D8-ADD5-BEF2E637C0A1}" presName="parentText" presStyleLbl="node1" presStyleIdx="3" presStyleCnt="7">
        <dgm:presLayoutVars>
          <dgm:chMax val="0"/>
          <dgm:bulletEnabled val="1"/>
        </dgm:presLayoutVars>
      </dgm:prSet>
      <dgm:spPr/>
      <dgm:t>
        <a:bodyPr/>
        <a:lstStyle/>
        <a:p>
          <a:endParaRPr lang="en-GB"/>
        </a:p>
      </dgm:t>
    </dgm:pt>
    <dgm:pt modelId="{69B12B0C-E6C0-4145-B619-F7A26C6470F3}" type="pres">
      <dgm:prSet presAssocID="{469A340C-606D-46C4-9F10-C1F80C406285}" presName="spacer" presStyleCnt="0"/>
      <dgm:spPr/>
    </dgm:pt>
    <dgm:pt modelId="{38A5FAFA-E8C8-401F-B58F-FE43D3954A35}" type="pres">
      <dgm:prSet presAssocID="{48BC7981-1F28-4EC0-9B43-1D888931D52C}" presName="parentText" presStyleLbl="node1" presStyleIdx="4" presStyleCnt="7">
        <dgm:presLayoutVars>
          <dgm:chMax val="0"/>
          <dgm:bulletEnabled val="1"/>
        </dgm:presLayoutVars>
      </dgm:prSet>
      <dgm:spPr/>
      <dgm:t>
        <a:bodyPr/>
        <a:lstStyle/>
        <a:p>
          <a:endParaRPr lang="en-GB"/>
        </a:p>
      </dgm:t>
    </dgm:pt>
    <dgm:pt modelId="{D9EDF5CF-7636-4CB1-ACC1-A68991E6BC7B}" type="pres">
      <dgm:prSet presAssocID="{420ABF3D-C5AC-44FE-99AC-23914F5418BF}" presName="spacer" presStyleCnt="0"/>
      <dgm:spPr/>
    </dgm:pt>
    <dgm:pt modelId="{F8D9C855-CF43-4D8D-A190-49DF44BFC6EC}" type="pres">
      <dgm:prSet presAssocID="{48B57063-D13C-4392-A703-71FACFFE68ED}" presName="parentText" presStyleLbl="node1" presStyleIdx="5" presStyleCnt="7">
        <dgm:presLayoutVars>
          <dgm:chMax val="0"/>
          <dgm:bulletEnabled val="1"/>
        </dgm:presLayoutVars>
      </dgm:prSet>
      <dgm:spPr/>
      <dgm:t>
        <a:bodyPr/>
        <a:lstStyle/>
        <a:p>
          <a:endParaRPr lang="en-GB"/>
        </a:p>
      </dgm:t>
    </dgm:pt>
    <dgm:pt modelId="{6E555EE3-BA4F-405A-86F5-D320FA076F05}" type="pres">
      <dgm:prSet presAssocID="{27C37D19-D4C2-4D94-A7FC-6D2A2865D4DF}" presName="spacer" presStyleCnt="0"/>
      <dgm:spPr/>
    </dgm:pt>
    <dgm:pt modelId="{C4FE4702-80F0-4F51-B19B-1D77538D2A64}" type="pres">
      <dgm:prSet presAssocID="{FF904642-A3DA-46E8-85E0-FB3335391C50}" presName="parentText" presStyleLbl="node1" presStyleIdx="6" presStyleCnt="7">
        <dgm:presLayoutVars>
          <dgm:chMax val="0"/>
          <dgm:bulletEnabled val="1"/>
        </dgm:presLayoutVars>
      </dgm:prSet>
      <dgm:spPr/>
      <dgm:t>
        <a:bodyPr/>
        <a:lstStyle/>
        <a:p>
          <a:endParaRPr lang="en-GB"/>
        </a:p>
      </dgm:t>
    </dgm:pt>
  </dgm:ptLst>
  <dgm:cxnLst>
    <dgm:cxn modelId="{616C78F0-C90C-4848-9766-222E3A41052B}" type="presOf" srcId="{B576CB67-46CE-488C-9FA6-97FD5EE077E8}" destId="{EDA642D9-86E8-4867-B2B7-4C4D34B8863C}" srcOrd="0" destOrd="0" presId="urn:microsoft.com/office/officeart/2005/8/layout/vList2"/>
    <dgm:cxn modelId="{5DAB5EFC-5E4C-465C-9547-B08527CBB8A2}" srcId="{571A5230-509B-4209-A5C4-AEEFE92BF416}" destId="{48BC7981-1F28-4EC0-9B43-1D888931D52C}" srcOrd="4" destOrd="0" parTransId="{2604323A-2089-4D0F-8D80-51AA7F845022}" sibTransId="{420ABF3D-C5AC-44FE-99AC-23914F5418BF}"/>
    <dgm:cxn modelId="{539287E3-037E-4EAF-97AF-F5857F41C920}" type="presOf" srcId="{571A5230-509B-4209-A5C4-AEEFE92BF416}" destId="{A1F8BB7D-4A66-4682-BCC2-1482DB2C5ED0}" srcOrd="0" destOrd="0" presId="urn:microsoft.com/office/officeart/2005/8/layout/vList2"/>
    <dgm:cxn modelId="{002F299E-2947-47A2-AAC4-448F67B1224C}" srcId="{571A5230-509B-4209-A5C4-AEEFE92BF416}" destId="{48B57063-D13C-4392-A703-71FACFFE68ED}" srcOrd="5" destOrd="0" parTransId="{0A539F86-3E79-47DB-BCBE-47C16E772446}" sibTransId="{27C37D19-D4C2-4D94-A7FC-6D2A2865D4DF}"/>
    <dgm:cxn modelId="{81F7D0A6-86CB-4E81-BAEF-866028C75767}" type="presOf" srcId="{E3384DD6-915C-4133-99B0-8ADBBA9B6EF2}" destId="{82E8F42D-E3CE-441A-B263-365C4A8E8211}" srcOrd="0" destOrd="0" presId="urn:microsoft.com/office/officeart/2005/8/layout/vList2"/>
    <dgm:cxn modelId="{B9DF7186-87DE-48A3-A88C-C3B7E4A3A806}" srcId="{571A5230-509B-4209-A5C4-AEEFE92BF416}" destId="{695B4948-6B73-4DC7-8339-58029ACCD998}" srcOrd="1" destOrd="0" parTransId="{D6C1F0F7-68A7-479A-B311-CC6AF376059B}" sibTransId="{6F62FC44-026D-47E3-83A2-C337EC13CCEA}"/>
    <dgm:cxn modelId="{03931BBC-EB72-492D-BC97-84CB5E46F5CA}" srcId="{571A5230-509B-4209-A5C4-AEEFE92BF416}" destId="{B576CB67-46CE-488C-9FA6-97FD5EE077E8}" srcOrd="2" destOrd="0" parTransId="{A129299C-EE0A-464D-A2C7-FED5EAC7838D}" sibTransId="{8BDC06F8-1089-4EDE-B11E-E7700470599A}"/>
    <dgm:cxn modelId="{BFD75DB2-6ED3-44BA-9E82-24171C8338D0}" srcId="{571A5230-509B-4209-A5C4-AEEFE92BF416}" destId="{365B483F-AAB8-48D8-ADD5-BEF2E637C0A1}" srcOrd="3" destOrd="0" parTransId="{7853E7E4-85D6-45A6-A229-F490A243E0E5}" sibTransId="{469A340C-606D-46C4-9F10-C1F80C406285}"/>
    <dgm:cxn modelId="{208C15B8-269D-42EF-99DE-4DA2677FA003}" type="presOf" srcId="{48B57063-D13C-4392-A703-71FACFFE68ED}" destId="{F8D9C855-CF43-4D8D-A190-49DF44BFC6EC}" srcOrd="0" destOrd="0" presId="urn:microsoft.com/office/officeart/2005/8/layout/vList2"/>
    <dgm:cxn modelId="{66D27F7C-337E-4BE4-89A8-CCE1993AFF20}" type="presOf" srcId="{48BC7981-1F28-4EC0-9B43-1D888931D52C}" destId="{38A5FAFA-E8C8-401F-B58F-FE43D3954A35}" srcOrd="0" destOrd="0" presId="urn:microsoft.com/office/officeart/2005/8/layout/vList2"/>
    <dgm:cxn modelId="{3495BE62-88D4-4416-AA4D-67FD31ADBBF0}" type="presOf" srcId="{695B4948-6B73-4DC7-8339-58029ACCD998}" destId="{E1751250-F07B-4FA7-851F-ABE2B45D3A97}" srcOrd="0" destOrd="0" presId="urn:microsoft.com/office/officeart/2005/8/layout/vList2"/>
    <dgm:cxn modelId="{72D7D34D-B3B0-4684-A2A3-8C4D7526275C}" srcId="{571A5230-509B-4209-A5C4-AEEFE92BF416}" destId="{E3384DD6-915C-4133-99B0-8ADBBA9B6EF2}" srcOrd="0" destOrd="0" parTransId="{2DF9E1B4-63F2-4515-A12A-A6681CDEF73C}" sibTransId="{CC650BD9-F958-487C-8FF3-4620A46D9BA1}"/>
    <dgm:cxn modelId="{1D8CCA6E-DE58-4845-A410-DA480247582C}" type="presOf" srcId="{365B483F-AAB8-48D8-ADD5-BEF2E637C0A1}" destId="{3857F5C8-385B-41B6-AB80-3688ED0289C3}" srcOrd="0" destOrd="0" presId="urn:microsoft.com/office/officeart/2005/8/layout/vList2"/>
    <dgm:cxn modelId="{20737192-26B5-4923-B839-DEC7164A86E1}" type="presOf" srcId="{FF904642-A3DA-46E8-85E0-FB3335391C50}" destId="{C4FE4702-80F0-4F51-B19B-1D77538D2A64}" srcOrd="0" destOrd="0" presId="urn:microsoft.com/office/officeart/2005/8/layout/vList2"/>
    <dgm:cxn modelId="{C5D8B783-D385-4F89-A133-63D03F2C4868}" srcId="{571A5230-509B-4209-A5C4-AEEFE92BF416}" destId="{FF904642-A3DA-46E8-85E0-FB3335391C50}" srcOrd="6" destOrd="0" parTransId="{464C2F49-1A25-4A9A-87DD-1BCEDA25D114}" sibTransId="{85ADEC79-B6F5-4176-B11A-6AF47799ED75}"/>
    <dgm:cxn modelId="{BEF5A751-F7C7-4B4A-986C-44D15AF4B71A}" type="presParOf" srcId="{A1F8BB7D-4A66-4682-BCC2-1482DB2C5ED0}" destId="{82E8F42D-E3CE-441A-B263-365C4A8E8211}" srcOrd="0" destOrd="0" presId="urn:microsoft.com/office/officeart/2005/8/layout/vList2"/>
    <dgm:cxn modelId="{5F28FCD6-A632-4303-8B2C-2C4F8D54A2CC}" type="presParOf" srcId="{A1F8BB7D-4A66-4682-BCC2-1482DB2C5ED0}" destId="{39A4A6FF-93CB-499F-BDAF-568F33C01DCB}" srcOrd="1" destOrd="0" presId="urn:microsoft.com/office/officeart/2005/8/layout/vList2"/>
    <dgm:cxn modelId="{4F377ED9-AE97-4E0F-A231-8E1292B36CF4}" type="presParOf" srcId="{A1F8BB7D-4A66-4682-BCC2-1482DB2C5ED0}" destId="{E1751250-F07B-4FA7-851F-ABE2B45D3A97}" srcOrd="2" destOrd="0" presId="urn:microsoft.com/office/officeart/2005/8/layout/vList2"/>
    <dgm:cxn modelId="{57DB4294-88D9-40BF-BDF5-E9D355CFFDA1}" type="presParOf" srcId="{A1F8BB7D-4A66-4682-BCC2-1482DB2C5ED0}" destId="{FBECBD6D-74FC-4B1E-9D11-3B88B6D7D8DF}" srcOrd="3" destOrd="0" presId="urn:microsoft.com/office/officeart/2005/8/layout/vList2"/>
    <dgm:cxn modelId="{ED22C790-64FD-4F7B-AF24-2ACC66F3C071}" type="presParOf" srcId="{A1F8BB7D-4A66-4682-BCC2-1482DB2C5ED0}" destId="{EDA642D9-86E8-4867-B2B7-4C4D34B8863C}" srcOrd="4" destOrd="0" presId="urn:microsoft.com/office/officeart/2005/8/layout/vList2"/>
    <dgm:cxn modelId="{60D5A4EB-0977-4B90-BFCE-94E625DF7183}" type="presParOf" srcId="{A1F8BB7D-4A66-4682-BCC2-1482DB2C5ED0}" destId="{48AA51AA-5E4C-42DF-9EE4-9884C3D2D752}" srcOrd="5" destOrd="0" presId="urn:microsoft.com/office/officeart/2005/8/layout/vList2"/>
    <dgm:cxn modelId="{DA09D5D8-1990-43D3-80B3-277A5108B3C5}" type="presParOf" srcId="{A1F8BB7D-4A66-4682-BCC2-1482DB2C5ED0}" destId="{3857F5C8-385B-41B6-AB80-3688ED0289C3}" srcOrd="6" destOrd="0" presId="urn:microsoft.com/office/officeart/2005/8/layout/vList2"/>
    <dgm:cxn modelId="{9574F0F4-F224-4A29-A399-085550138760}" type="presParOf" srcId="{A1F8BB7D-4A66-4682-BCC2-1482DB2C5ED0}" destId="{69B12B0C-E6C0-4145-B619-F7A26C6470F3}" srcOrd="7" destOrd="0" presId="urn:microsoft.com/office/officeart/2005/8/layout/vList2"/>
    <dgm:cxn modelId="{A5BDBD17-394E-42F9-BFAA-107903A9EFE3}" type="presParOf" srcId="{A1F8BB7D-4A66-4682-BCC2-1482DB2C5ED0}" destId="{38A5FAFA-E8C8-401F-B58F-FE43D3954A35}" srcOrd="8" destOrd="0" presId="urn:microsoft.com/office/officeart/2005/8/layout/vList2"/>
    <dgm:cxn modelId="{DD62A678-19B5-47C7-B0DB-2D524F1CA879}" type="presParOf" srcId="{A1F8BB7D-4A66-4682-BCC2-1482DB2C5ED0}" destId="{D9EDF5CF-7636-4CB1-ACC1-A68991E6BC7B}" srcOrd="9" destOrd="0" presId="urn:microsoft.com/office/officeart/2005/8/layout/vList2"/>
    <dgm:cxn modelId="{1AD6D034-B446-4E62-A85B-EEDF0ACD6C13}" type="presParOf" srcId="{A1F8BB7D-4A66-4682-BCC2-1482DB2C5ED0}" destId="{F8D9C855-CF43-4D8D-A190-49DF44BFC6EC}" srcOrd="10" destOrd="0" presId="urn:microsoft.com/office/officeart/2005/8/layout/vList2"/>
    <dgm:cxn modelId="{C7EBBEDD-CD54-4FD8-A76B-B206FAF1AC53}" type="presParOf" srcId="{A1F8BB7D-4A66-4682-BCC2-1482DB2C5ED0}" destId="{6E555EE3-BA4F-405A-86F5-D320FA076F05}" srcOrd="11" destOrd="0" presId="urn:microsoft.com/office/officeart/2005/8/layout/vList2"/>
    <dgm:cxn modelId="{0C19A3ED-2213-4826-81C6-8C687F40F7E9}" type="presParOf" srcId="{A1F8BB7D-4A66-4682-BCC2-1482DB2C5ED0}" destId="{C4FE4702-80F0-4F51-B19B-1D77538D2A64}" srcOrd="1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BF37CBAE-9FE5-41BD-B58B-2BF6C126A548}"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GB"/>
        </a:p>
      </dgm:t>
    </dgm:pt>
    <dgm:pt modelId="{0C2DAC0A-45A7-403F-BB1B-24F4422C930B}">
      <dgm:prSet/>
      <dgm:spPr/>
      <dgm:t>
        <a:bodyPr/>
        <a:lstStyle/>
        <a:p>
          <a:pPr rtl="0"/>
          <a:r>
            <a:rPr lang="en-GB" dirty="0" smtClean="0"/>
            <a:t>Focus on statisticians rather than statistical science</a:t>
          </a:r>
          <a:endParaRPr lang="en-GB" dirty="0"/>
        </a:p>
      </dgm:t>
    </dgm:pt>
    <dgm:pt modelId="{B28D6994-D82E-455C-8AF6-E68CA7B86386}" type="parTrans" cxnId="{527E607A-6626-4F7A-A2DE-083C704A207C}">
      <dgm:prSet/>
      <dgm:spPr/>
      <dgm:t>
        <a:bodyPr/>
        <a:lstStyle/>
        <a:p>
          <a:endParaRPr lang="en-GB"/>
        </a:p>
      </dgm:t>
    </dgm:pt>
    <dgm:pt modelId="{81CFA030-6F74-4BA6-AE5C-1B5164C43DC0}" type="sibTrans" cxnId="{527E607A-6626-4F7A-A2DE-083C704A207C}">
      <dgm:prSet/>
      <dgm:spPr/>
      <dgm:t>
        <a:bodyPr/>
        <a:lstStyle/>
        <a:p>
          <a:endParaRPr lang="en-GB"/>
        </a:p>
      </dgm:t>
    </dgm:pt>
    <dgm:pt modelId="{34201D98-81B0-467C-A336-C02217305910}">
      <dgm:prSet/>
      <dgm:spPr/>
      <dgm:t>
        <a:bodyPr/>
        <a:lstStyle/>
        <a:p>
          <a:pPr rtl="0"/>
          <a:r>
            <a:rPr lang="en-GB" smtClean="0"/>
            <a:t>Effective professional development</a:t>
          </a:r>
          <a:endParaRPr lang="en-GB"/>
        </a:p>
      </dgm:t>
    </dgm:pt>
    <dgm:pt modelId="{350B1597-83B5-4A8F-8715-7C025569B021}" type="parTrans" cxnId="{E1FA5D9A-9665-4F57-BE0C-D1CFC43CC27A}">
      <dgm:prSet/>
      <dgm:spPr/>
      <dgm:t>
        <a:bodyPr/>
        <a:lstStyle/>
        <a:p>
          <a:endParaRPr lang="en-GB"/>
        </a:p>
      </dgm:t>
    </dgm:pt>
    <dgm:pt modelId="{4B3BF72E-516D-40E6-82CD-405B100A2A71}" type="sibTrans" cxnId="{E1FA5D9A-9665-4F57-BE0C-D1CFC43CC27A}">
      <dgm:prSet/>
      <dgm:spPr/>
      <dgm:t>
        <a:bodyPr/>
        <a:lstStyle/>
        <a:p>
          <a:endParaRPr lang="en-GB"/>
        </a:p>
      </dgm:t>
    </dgm:pt>
    <dgm:pt modelId="{1324057F-BDCD-417E-B3B5-C26C87DF6F43}">
      <dgm:prSet/>
      <dgm:spPr/>
      <dgm:t>
        <a:bodyPr/>
        <a:lstStyle/>
        <a:p>
          <a:pPr rtl="0"/>
          <a:r>
            <a:rPr lang="en-GB" dirty="0" smtClean="0"/>
            <a:t>Career case studies</a:t>
          </a:r>
          <a:endParaRPr lang="en-GB" dirty="0"/>
        </a:p>
      </dgm:t>
    </dgm:pt>
    <dgm:pt modelId="{EA372330-3B54-4F95-8295-8FBCF66742D3}" type="parTrans" cxnId="{29B443C4-355B-4223-85DA-66D8546B51F7}">
      <dgm:prSet/>
      <dgm:spPr/>
      <dgm:t>
        <a:bodyPr/>
        <a:lstStyle/>
        <a:p>
          <a:endParaRPr lang="en-GB"/>
        </a:p>
      </dgm:t>
    </dgm:pt>
    <dgm:pt modelId="{244B1B39-1296-4E3D-BF39-9241FAB313AC}" type="sibTrans" cxnId="{29B443C4-355B-4223-85DA-66D8546B51F7}">
      <dgm:prSet/>
      <dgm:spPr/>
      <dgm:t>
        <a:bodyPr/>
        <a:lstStyle/>
        <a:p>
          <a:endParaRPr lang="en-GB"/>
        </a:p>
      </dgm:t>
    </dgm:pt>
    <dgm:pt modelId="{B2920DD4-70B8-4601-A007-F3A12A4CAA09}">
      <dgm:prSet/>
      <dgm:spPr/>
      <dgm:t>
        <a:bodyPr/>
        <a:lstStyle/>
        <a:p>
          <a:pPr rtl="0"/>
          <a:r>
            <a:rPr lang="en-GB" smtClean="0"/>
            <a:t>Making an impact in the workplace</a:t>
          </a:r>
          <a:endParaRPr lang="en-GB"/>
        </a:p>
      </dgm:t>
    </dgm:pt>
    <dgm:pt modelId="{63427A4B-A4E3-4885-8C92-CC854BF95A52}" type="parTrans" cxnId="{C44C6302-657A-4D37-8F9A-54723A5C0240}">
      <dgm:prSet/>
      <dgm:spPr/>
      <dgm:t>
        <a:bodyPr/>
        <a:lstStyle/>
        <a:p>
          <a:endParaRPr lang="en-GB"/>
        </a:p>
      </dgm:t>
    </dgm:pt>
    <dgm:pt modelId="{99A6D188-71AB-4492-BB9E-6EACBCC7A118}" type="sibTrans" cxnId="{C44C6302-657A-4D37-8F9A-54723A5C0240}">
      <dgm:prSet/>
      <dgm:spPr/>
      <dgm:t>
        <a:bodyPr/>
        <a:lstStyle/>
        <a:p>
          <a:endParaRPr lang="en-GB"/>
        </a:p>
      </dgm:t>
    </dgm:pt>
    <dgm:pt modelId="{280702D2-F455-41D3-9143-6FD86405D801}">
      <dgm:prSet/>
      <dgm:spPr/>
      <dgm:t>
        <a:bodyPr/>
        <a:lstStyle/>
        <a:p>
          <a:pPr rtl="0"/>
          <a:r>
            <a:rPr lang="en-GB" smtClean="0"/>
            <a:t>Statistical consultancy</a:t>
          </a:r>
          <a:endParaRPr lang="en-GB"/>
        </a:p>
      </dgm:t>
    </dgm:pt>
    <dgm:pt modelId="{0C21FACF-FEFF-440F-9CF8-52DDF5ED986D}" type="parTrans" cxnId="{BC6A8CEF-AA8E-4788-87D9-36C4A6CAE10F}">
      <dgm:prSet/>
      <dgm:spPr/>
      <dgm:t>
        <a:bodyPr/>
        <a:lstStyle/>
        <a:p>
          <a:endParaRPr lang="en-GB"/>
        </a:p>
      </dgm:t>
    </dgm:pt>
    <dgm:pt modelId="{93A814D5-32DB-48EE-98EA-CC4375FA034E}" type="sibTrans" cxnId="{BC6A8CEF-AA8E-4788-87D9-36C4A6CAE10F}">
      <dgm:prSet/>
      <dgm:spPr/>
      <dgm:t>
        <a:bodyPr/>
        <a:lstStyle/>
        <a:p>
          <a:endParaRPr lang="en-GB"/>
        </a:p>
      </dgm:t>
    </dgm:pt>
    <dgm:pt modelId="{7F7E4600-290D-430C-BE5F-86EC78BBCD27}">
      <dgm:prSet/>
      <dgm:spPr/>
      <dgm:t>
        <a:bodyPr/>
        <a:lstStyle/>
        <a:p>
          <a:pPr rtl="0"/>
          <a:r>
            <a:rPr lang="en-GB" dirty="0" smtClean="0"/>
            <a:t>Virtual (telephone/web) and face-to-face </a:t>
          </a:r>
          <a:r>
            <a:rPr lang="en-GB" dirty="0" smtClean="0"/>
            <a:t>meetings</a:t>
          </a:r>
        </a:p>
        <a:p>
          <a:pPr rtl="0"/>
          <a:r>
            <a:rPr lang="en-GB" dirty="0" smtClean="0"/>
            <a:t> </a:t>
          </a:r>
          <a:r>
            <a:rPr lang="en-GB" dirty="0" smtClean="0"/>
            <a:t>open to </a:t>
          </a:r>
          <a:r>
            <a:rPr lang="en-GB" dirty="0" smtClean="0"/>
            <a:t>all</a:t>
          </a:r>
          <a:endParaRPr lang="en-GB" dirty="0"/>
        </a:p>
      </dgm:t>
    </dgm:pt>
    <dgm:pt modelId="{0831D934-3086-44F3-9E83-ADD25E628E78}" type="parTrans" cxnId="{AC1974F5-1EEF-41A3-9F05-75FE7B4BDF8B}">
      <dgm:prSet/>
      <dgm:spPr/>
      <dgm:t>
        <a:bodyPr/>
        <a:lstStyle/>
        <a:p>
          <a:endParaRPr lang="en-GB"/>
        </a:p>
      </dgm:t>
    </dgm:pt>
    <dgm:pt modelId="{BA3369D6-E8CC-47BB-BB28-8A2CFDDEADB4}" type="sibTrans" cxnId="{AC1974F5-1EEF-41A3-9F05-75FE7B4BDF8B}">
      <dgm:prSet/>
      <dgm:spPr/>
      <dgm:t>
        <a:bodyPr/>
        <a:lstStyle/>
        <a:p>
          <a:endParaRPr lang="en-GB"/>
        </a:p>
      </dgm:t>
    </dgm:pt>
    <dgm:pt modelId="{B5BA38AA-1E4F-4801-9122-C9ABB3A02E37}">
      <dgm:prSet/>
      <dgm:spPr/>
      <dgm:t>
        <a:bodyPr/>
        <a:lstStyle/>
        <a:p>
          <a:pPr rtl="0"/>
          <a:r>
            <a:rPr lang="en-GB" dirty="0" smtClean="0">
              <a:hlinkClick xmlns:r="http://schemas.openxmlformats.org/officeDocument/2006/relationships" r:id="rId1"/>
            </a:rPr>
            <a:t>www.rss.org.uk/psf</a:t>
          </a:r>
          <a:r>
            <a:rPr lang="en-GB" dirty="0" smtClean="0"/>
            <a:t> for future events </a:t>
          </a:r>
          <a:endParaRPr lang="en-GB" dirty="0" smtClean="0"/>
        </a:p>
        <a:p>
          <a:pPr rtl="0"/>
          <a:r>
            <a:rPr lang="en-GB" dirty="0" smtClean="0"/>
            <a:t>and </a:t>
          </a:r>
          <a:r>
            <a:rPr lang="en-GB" dirty="0" smtClean="0"/>
            <a:t>summaries, slides, webcasts of past events</a:t>
          </a:r>
          <a:endParaRPr lang="en-GB" dirty="0"/>
        </a:p>
      </dgm:t>
    </dgm:pt>
    <dgm:pt modelId="{CBB6D238-3E00-42AB-8A61-DB59C3557C9A}" type="parTrans" cxnId="{FD848AB1-E41F-4567-85BA-410A299EBFD3}">
      <dgm:prSet/>
      <dgm:spPr/>
      <dgm:t>
        <a:bodyPr/>
        <a:lstStyle/>
        <a:p>
          <a:endParaRPr lang="en-GB"/>
        </a:p>
      </dgm:t>
    </dgm:pt>
    <dgm:pt modelId="{379E1070-15D2-4639-9E4C-0E65F3246EDF}" type="sibTrans" cxnId="{FD848AB1-E41F-4567-85BA-410A299EBFD3}">
      <dgm:prSet/>
      <dgm:spPr/>
      <dgm:t>
        <a:bodyPr/>
        <a:lstStyle/>
        <a:p>
          <a:endParaRPr lang="en-GB"/>
        </a:p>
      </dgm:t>
    </dgm:pt>
    <dgm:pt modelId="{4E28FD91-CB4A-4B7F-A578-5AF8125A0924}" type="pres">
      <dgm:prSet presAssocID="{BF37CBAE-9FE5-41BD-B58B-2BF6C126A548}" presName="Name0" presStyleCnt="0">
        <dgm:presLayoutVars>
          <dgm:dir/>
          <dgm:animLvl val="lvl"/>
          <dgm:resizeHandles val="exact"/>
        </dgm:presLayoutVars>
      </dgm:prSet>
      <dgm:spPr/>
      <dgm:t>
        <a:bodyPr/>
        <a:lstStyle/>
        <a:p>
          <a:endParaRPr lang="en-GB"/>
        </a:p>
      </dgm:t>
    </dgm:pt>
    <dgm:pt modelId="{FF81372B-B082-4318-969A-8626E4FF4549}" type="pres">
      <dgm:prSet presAssocID="{0C2DAC0A-45A7-403F-BB1B-24F4422C930B}" presName="linNode" presStyleCnt="0"/>
      <dgm:spPr/>
    </dgm:pt>
    <dgm:pt modelId="{1F21E938-D3C7-4708-AE0F-50C5318342B0}" type="pres">
      <dgm:prSet presAssocID="{0C2DAC0A-45A7-403F-BB1B-24F4422C930B}" presName="parentText" presStyleLbl="node1" presStyleIdx="0" presStyleCnt="3" custScaleY="224678">
        <dgm:presLayoutVars>
          <dgm:chMax val="1"/>
          <dgm:bulletEnabled val="1"/>
        </dgm:presLayoutVars>
      </dgm:prSet>
      <dgm:spPr/>
      <dgm:t>
        <a:bodyPr/>
        <a:lstStyle/>
        <a:p>
          <a:endParaRPr lang="en-GB"/>
        </a:p>
      </dgm:t>
    </dgm:pt>
    <dgm:pt modelId="{04EAB906-BED2-4A06-BC44-BC07F354E7E2}" type="pres">
      <dgm:prSet presAssocID="{0C2DAC0A-45A7-403F-BB1B-24F4422C930B}" presName="descendantText" presStyleLbl="alignAccFollowNode1" presStyleIdx="0" presStyleCnt="1" custScaleY="244693">
        <dgm:presLayoutVars>
          <dgm:bulletEnabled val="1"/>
        </dgm:presLayoutVars>
      </dgm:prSet>
      <dgm:spPr/>
      <dgm:t>
        <a:bodyPr/>
        <a:lstStyle/>
        <a:p>
          <a:endParaRPr lang="en-GB"/>
        </a:p>
      </dgm:t>
    </dgm:pt>
    <dgm:pt modelId="{55B6FF34-C62E-4E32-987E-4D749A9A983E}" type="pres">
      <dgm:prSet presAssocID="{81CFA030-6F74-4BA6-AE5C-1B5164C43DC0}" presName="sp" presStyleCnt="0"/>
      <dgm:spPr/>
    </dgm:pt>
    <dgm:pt modelId="{47A9D744-D299-479E-B9B2-DCCCA40830CC}" type="pres">
      <dgm:prSet presAssocID="{7F7E4600-290D-430C-BE5F-86EC78BBCD27}" presName="linNode" presStyleCnt="0"/>
      <dgm:spPr/>
    </dgm:pt>
    <dgm:pt modelId="{1FF59B1D-4E61-41F8-8C41-14B936694DD4}" type="pres">
      <dgm:prSet presAssocID="{7F7E4600-290D-430C-BE5F-86EC78BBCD27}" presName="parentText" presStyleLbl="node1" presStyleIdx="1" presStyleCnt="3" custScaleX="277778">
        <dgm:presLayoutVars>
          <dgm:chMax val="1"/>
          <dgm:bulletEnabled val="1"/>
        </dgm:presLayoutVars>
      </dgm:prSet>
      <dgm:spPr/>
      <dgm:t>
        <a:bodyPr/>
        <a:lstStyle/>
        <a:p>
          <a:endParaRPr lang="en-GB"/>
        </a:p>
      </dgm:t>
    </dgm:pt>
    <dgm:pt modelId="{A9791761-E67A-444F-A861-87C9D73526C7}" type="pres">
      <dgm:prSet presAssocID="{BA3369D6-E8CC-47BB-BB28-8A2CFDDEADB4}" presName="sp" presStyleCnt="0"/>
      <dgm:spPr/>
    </dgm:pt>
    <dgm:pt modelId="{7CDD9125-10D8-46AE-8A7C-AB7398B38F38}" type="pres">
      <dgm:prSet presAssocID="{B5BA38AA-1E4F-4801-9122-C9ABB3A02E37}" presName="linNode" presStyleCnt="0"/>
      <dgm:spPr/>
    </dgm:pt>
    <dgm:pt modelId="{9A0B67FA-AED1-45FB-A3AD-F2928F95AA82}" type="pres">
      <dgm:prSet presAssocID="{B5BA38AA-1E4F-4801-9122-C9ABB3A02E37}" presName="parentText" presStyleLbl="node1" presStyleIdx="2" presStyleCnt="3" custScaleX="277778">
        <dgm:presLayoutVars>
          <dgm:chMax val="1"/>
          <dgm:bulletEnabled val="1"/>
        </dgm:presLayoutVars>
      </dgm:prSet>
      <dgm:spPr/>
      <dgm:t>
        <a:bodyPr/>
        <a:lstStyle/>
        <a:p>
          <a:endParaRPr lang="en-GB"/>
        </a:p>
      </dgm:t>
    </dgm:pt>
  </dgm:ptLst>
  <dgm:cxnLst>
    <dgm:cxn modelId="{C44C6302-657A-4D37-8F9A-54723A5C0240}" srcId="{0C2DAC0A-45A7-403F-BB1B-24F4422C930B}" destId="{B2920DD4-70B8-4601-A007-F3A12A4CAA09}" srcOrd="2" destOrd="0" parTransId="{63427A4B-A4E3-4885-8C92-CC854BF95A52}" sibTransId="{99A6D188-71AB-4492-BB9E-6EACBCC7A118}"/>
    <dgm:cxn modelId="{2AD6FDA1-D68E-4380-8B69-491D1CC65957}" type="presOf" srcId="{1324057F-BDCD-417E-B3B5-C26C87DF6F43}" destId="{04EAB906-BED2-4A06-BC44-BC07F354E7E2}" srcOrd="0" destOrd="1" presId="urn:microsoft.com/office/officeart/2005/8/layout/vList5"/>
    <dgm:cxn modelId="{03431CF6-3DA2-4C11-83F7-9952DCAD22E3}" type="presOf" srcId="{BF37CBAE-9FE5-41BD-B58B-2BF6C126A548}" destId="{4E28FD91-CB4A-4B7F-A578-5AF8125A0924}" srcOrd="0" destOrd="0" presId="urn:microsoft.com/office/officeart/2005/8/layout/vList5"/>
    <dgm:cxn modelId="{71A170F2-FF7A-4077-9880-5C34F596993B}" type="presOf" srcId="{34201D98-81B0-467C-A336-C02217305910}" destId="{04EAB906-BED2-4A06-BC44-BC07F354E7E2}" srcOrd="0" destOrd="0" presId="urn:microsoft.com/office/officeart/2005/8/layout/vList5"/>
    <dgm:cxn modelId="{C608C5F3-C2EF-446F-8F28-3C9E7B87DCDB}" type="presOf" srcId="{280702D2-F455-41D3-9143-6FD86405D801}" destId="{04EAB906-BED2-4A06-BC44-BC07F354E7E2}" srcOrd="0" destOrd="3" presId="urn:microsoft.com/office/officeart/2005/8/layout/vList5"/>
    <dgm:cxn modelId="{DBE87022-6DE1-4B32-BFB4-3B420F4C8DA5}" type="presOf" srcId="{7F7E4600-290D-430C-BE5F-86EC78BBCD27}" destId="{1FF59B1D-4E61-41F8-8C41-14B936694DD4}" srcOrd="0" destOrd="0" presId="urn:microsoft.com/office/officeart/2005/8/layout/vList5"/>
    <dgm:cxn modelId="{1993EC97-5083-4894-A896-E323B83FB641}" type="presOf" srcId="{0C2DAC0A-45A7-403F-BB1B-24F4422C930B}" destId="{1F21E938-D3C7-4708-AE0F-50C5318342B0}" srcOrd="0" destOrd="0" presId="urn:microsoft.com/office/officeart/2005/8/layout/vList5"/>
    <dgm:cxn modelId="{29B443C4-355B-4223-85DA-66D8546B51F7}" srcId="{0C2DAC0A-45A7-403F-BB1B-24F4422C930B}" destId="{1324057F-BDCD-417E-B3B5-C26C87DF6F43}" srcOrd="1" destOrd="0" parTransId="{EA372330-3B54-4F95-8295-8FBCF66742D3}" sibTransId="{244B1B39-1296-4E3D-BF39-9241FAB313AC}"/>
    <dgm:cxn modelId="{C56702F8-9C3D-4765-A9EF-DB099C145E9E}" type="presOf" srcId="{B5BA38AA-1E4F-4801-9122-C9ABB3A02E37}" destId="{9A0B67FA-AED1-45FB-A3AD-F2928F95AA82}" srcOrd="0" destOrd="0" presId="urn:microsoft.com/office/officeart/2005/8/layout/vList5"/>
    <dgm:cxn modelId="{AC1974F5-1EEF-41A3-9F05-75FE7B4BDF8B}" srcId="{BF37CBAE-9FE5-41BD-B58B-2BF6C126A548}" destId="{7F7E4600-290D-430C-BE5F-86EC78BBCD27}" srcOrd="1" destOrd="0" parTransId="{0831D934-3086-44F3-9E83-ADD25E628E78}" sibTransId="{BA3369D6-E8CC-47BB-BB28-8A2CFDDEADB4}"/>
    <dgm:cxn modelId="{E1FA5D9A-9665-4F57-BE0C-D1CFC43CC27A}" srcId="{0C2DAC0A-45A7-403F-BB1B-24F4422C930B}" destId="{34201D98-81B0-467C-A336-C02217305910}" srcOrd="0" destOrd="0" parTransId="{350B1597-83B5-4A8F-8715-7C025569B021}" sibTransId="{4B3BF72E-516D-40E6-82CD-405B100A2A71}"/>
    <dgm:cxn modelId="{25FC4D49-7B4C-4569-B46F-153ED4A19D8B}" type="presOf" srcId="{B2920DD4-70B8-4601-A007-F3A12A4CAA09}" destId="{04EAB906-BED2-4A06-BC44-BC07F354E7E2}" srcOrd="0" destOrd="2" presId="urn:microsoft.com/office/officeart/2005/8/layout/vList5"/>
    <dgm:cxn modelId="{527E607A-6626-4F7A-A2DE-083C704A207C}" srcId="{BF37CBAE-9FE5-41BD-B58B-2BF6C126A548}" destId="{0C2DAC0A-45A7-403F-BB1B-24F4422C930B}" srcOrd="0" destOrd="0" parTransId="{B28D6994-D82E-455C-8AF6-E68CA7B86386}" sibTransId="{81CFA030-6F74-4BA6-AE5C-1B5164C43DC0}"/>
    <dgm:cxn modelId="{FD848AB1-E41F-4567-85BA-410A299EBFD3}" srcId="{BF37CBAE-9FE5-41BD-B58B-2BF6C126A548}" destId="{B5BA38AA-1E4F-4801-9122-C9ABB3A02E37}" srcOrd="2" destOrd="0" parTransId="{CBB6D238-3E00-42AB-8A61-DB59C3557C9A}" sibTransId="{379E1070-15D2-4639-9E4C-0E65F3246EDF}"/>
    <dgm:cxn modelId="{BC6A8CEF-AA8E-4788-87D9-36C4A6CAE10F}" srcId="{0C2DAC0A-45A7-403F-BB1B-24F4422C930B}" destId="{280702D2-F455-41D3-9143-6FD86405D801}" srcOrd="3" destOrd="0" parTransId="{0C21FACF-FEFF-440F-9CF8-52DDF5ED986D}" sibTransId="{93A814D5-32DB-48EE-98EA-CC4375FA034E}"/>
    <dgm:cxn modelId="{DC2FDD8A-7662-4AF6-BD01-927F7935D267}" type="presParOf" srcId="{4E28FD91-CB4A-4B7F-A578-5AF8125A0924}" destId="{FF81372B-B082-4318-969A-8626E4FF4549}" srcOrd="0" destOrd="0" presId="urn:microsoft.com/office/officeart/2005/8/layout/vList5"/>
    <dgm:cxn modelId="{D23EE06C-23A5-43D8-BF0C-739FF9A97CC3}" type="presParOf" srcId="{FF81372B-B082-4318-969A-8626E4FF4549}" destId="{1F21E938-D3C7-4708-AE0F-50C5318342B0}" srcOrd="0" destOrd="0" presId="urn:microsoft.com/office/officeart/2005/8/layout/vList5"/>
    <dgm:cxn modelId="{EC2EAD48-BE55-46B2-9C8F-1CBE85851123}" type="presParOf" srcId="{FF81372B-B082-4318-969A-8626E4FF4549}" destId="{04EAB906-BED2-4A06-BC44-BC07F354E7E2}" srcOrd="1" destOrd="0" presId="urn:microsoft.com/office/officeart/2005/8/layout/vList5"/>
    <dgm:cxn modelId="{C6A6814E-1C5A-4690-8F09-CA55CBE2C3B2}" type="presParOf" srcId="{4E28FD91-CB4A-4B7F-A578-5AF8125A0924}" destId="{55B6FF34-C62E-4E32-987E-4D749A9A983E}" srcOrd="1" destOrd="0" presId="urn:microsoft.com/office/officeart/2005/8/layout/vList5"/>
    <dgm:cxn modelId="{997E8D81-B197-4E13-B190-DA89AA8D27F3}" type="presParOf" srcId="{4E28FD91-CB4A-4B7F-A578-5AF8125A0924}" destId="{47A9D744-D299-479E-B9B2-DCCCA40830CC}" srcOrd="2" destOrd="0" presId="urn:microsoft.com/office/officeart/2005/8/layout/vList5"/>
    <dgm:cxn modelId="{F4913F0A-2BF9-4AD2-B923-2B4B004C5C7F}" type="presParOf" srcId="{47A9D744-D299-479E-B9B2-DCCCA40830CC}" destId="{1FF59B1D-4E61-41F8-8C41-14B936694DD4}" srcOrd="0" destOrd="0" presId="urn:microsoft.com/office/officeart/2005/8/layout/vList5"/>
    <dgm:cxn modelId="{68145840-FEB0-4073-8991-DE7E9D95DD03}" type="presParOf" srcId="{4E28FD91-CB4A-4B7F-A578-5AF8125A0924}" destId="{A9791761-E67A-444F-A861-87C9D73526C7}" srcOrd="3" destOrd="0" presId="urn:microsoft.com/office/officeart/2005/8/layout/vList5"/>
    <dgm:cxn modelId="{C287B592-F078-4EB7-BAB3-F04D4457812A}" type="presParOf" srcId="{4E28FD91-CB4A-4B7F-A578-5AF8125A0924}" destId="{7CDD9125-10D8-46AE-8A7C-AB7398B38F38}" srcOrd="4" destOrd="0" presId="urn:microsoft.com/office/officeart/2005/8/layout/vList5"/>
    <dgm:cxn modelId="{CF1F42C5-5933-447A-8592-0F1D955747A1}" type="presParOf" srcId="{7CDD9125-10D8-46AE-8A7C-AB7398B38F38}" destId="{9A0B67FA-AED1-45FB-A3AD-F2928F95AA82}"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35E85FA9-0ACC-4842-BA6D-4782FC8CC2B3}"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64591F69-304E-4318-AD39-44CDD1298C13}">
      <dgm:prSet custT="1"/>
      <dgm:spPr/>
      <dgm:t>
        <a:bodyPr/>
        <a:lstStyle/>
        <a:p>
          <a:pPr rtl="0"/>
          <a:r>
            <a:rPr lang="en-GB" sz="2000" dirty="0" smtClean="0"/>
            <a:t>It is your professional body – you can benefit from it and you can help shape it</a:t>
          </a:r>
          <a:endParaRPr lang="en-GB" sz="2000" dirty="0"/>
        </a:p>
      </dgm:t>
    </dgm:pt>
    <dgm:pt modelId="{9A05FC5D-0ADA-4572-9FC4-761942273C23}" type="parTrans" cxnId="{D9E03D7B-49D3-4BFA-9867-7A6F6A9DF0B1}">
      <dgm:prSet/>
      <dgm:spPr/>
      <dgm:t>
        <a:bodyPr/>
        <a:lstStyle/>
        <a:p>
          <a:endParaRPr lang="en-GB"/>
        </a:p>
      </dgm:t>
    </dgm:pt>
    <dgm:pt modelId="{74328E3A-162E-49D2-94B0-63F3634B03E4}" type="sibTrans" cxnId="{D9E03D7B-49D3-4BFA-9867-7A6F6A9DF0B1}">
      <dgm:prSet/>
      <dgm:spPr/>
      <dgm:t>
        <a:bodyPr/>
        <a:lstStyle/>
        <a:p>
          <a:endParaRPr lang="en-GB"/>
        </a:p>
      </dgm:t>
    </dgm:pt>
    <dgm:pt modelId="{1C1D4889-3151-4A46-8AB8-9C67A58D7965}">
      <dgm:prSet custT="1"/>
      <dgm:spPr/>
      <dgm:t>
        <a:bodyPr/>
        <a:lstStyle/>
        <a:p>
          <a:pPr rtl="0"/>
          <a:r>
            <a:rPr lang="en-GB" sz="2000" dirty="0" smtClean="0"/>
            <a:t>Gives you access to </a:t>
          </a:r>
          <a:r>
            <a:rPr lang="en-GB" sz="2000" dirty="0" err="1" smtClean="0"/>
            <a:t>CStat</a:t>
          </a:r>
          <a:r>
            <a:rPr lang="en-GB" sz="2000" dirty="0" smtClean="0"/>
            <a:t>, the most internationally recognised professional award for statisticians</a:t>
          </a:r>
          <a:endParaRPr lang="en-GB" sz="2000" dirty="0"/>
        </a:p>
      </dgm:t>
    </dgm:pt>
    <dgm:pt modelId="{08CC4456-D379-4464-A1C2-F26433DA4638}" type="parTrans" cxnId="{D476BA75-46F7-4AE5-BBA2-861794BC4004}">
      <dgm:prSet/>
      <dgm:spPr/>
      <dgm:t>
        <a:bodyPr/>
        <a:lstStyle/>
        <a:p>
          <a:endParaRPr lang="en-GB"/>
        </a:p>
      </dgm:t>
    </dgm:pt>
    <dgm:pt modelId="{A9EDB40F-118D-4575-BB79-A1F59B40E7ED}" type="sibTrans" cxnId="{D476BA75-46F7-4AE5-BBA2-861794BC4004}">
      <dgm:prSet/>
      <dgm:spPr/>
      <dgm:t>
        <a:bodyPr/>
        <a:lstStyle/>
        <a:p>
          <a:endParaRPr lang="en-GB"/>
        </a:p>
      </dgm:t>
    </dgm:pt>
    <dgm:pt modelId="{06EC7CD6-79A3-4000-AC10-3E2FBAA1F1DE}">
      <dgm:prSet/>
      <dgm:spPr/>
      <dgm:t>
        <a:bodyPr/>
        <a:lstStyle/>
        <a:p>
          <a:pPr rtl="0"/>
          <a:r>
            <a:rPr lang="en-GB" dirty="0" smtClean="0"/>
            <a:t>Provides support to your professional development &amp; career progression that complements that of your employer (professional framework </a:t>
          </a:r>
          <a:r>
            <a:rPr lang="en-GB" dirty="0" err="1" smtClean="0"/>
            <a:t>vs</a:t>
          </a:r>
          <a:r>
            <a:rPr lang="en-GB" dirty="0" smtClean="0"/>
            <a:t> opportunity to practice)</a:t>
          </a:r>
          <a:endParaRPr lang="en-GB" dirty="0"/>
        </a:p>
      </dgm:t>
    </dgm:pt>
    <dgm:pt modelId="{0E6E8995-D96A-4F96-8A5E-26C93D587F6E}" type="parTrans" cxnId="{7305B023-79E8-43D2-890B-500CB69A44A0}">
      <dgm:prSet/>
      <dgm:spPr/>
      <dgm:t>
        <a:bodyPr/>
        <a:lstStyle/>
        <a:p>
          <a:endParaRPr lang="en-GB"/>
        </a:p>
      </dgm:t>
    </dgm:pt>
    <dgm:pt modelId="{6B4FC14B-019D-469E-8246-BE089AC98A67}" type="sibTrans" cxnId="{7305B023-79E8-43D2-890B-500CB69A44A0}">
      <dgm:prSet/>
      <dgm:spPr/>
      <dgm:t>
        <a:bodyPr/>
        <a:lstStyle/>
        <a:p>
          <a:endParaRPr lang="en-GB"/>
        </a:p>
      </dgm:t>
    </dgm:pt>
    <dgm:pt modelId="{A20208CE-20AC-41E0-8B52-23A009F2EE78}" type="pres">
      <dgm:prSet presAssocID="{35E85FA9-0ACC-4842-BA6D-4782FC8CC2B3}" presName="linear" presStyleCnt="0">
        <dgm:presLayoutVars>
          <dgm:animLvl val="lvl"/>
          <dgm:resizeHandles val="exact"/>
        </dgm:presLayoutVars>
      </dgm:prSet>
      <dgm:spPr/>
      <dgm:t>
        <a:bodyPr/>
        <a:lstStyle/>
        <a:p>
          <a:endParaRPr lang="en-GB"/>
        </a:p>
      </dgm:t>
    </dgm:pt>
    <dgm:pt modelId="{C7499E42-2ECB-49EE-9A2D-B38231EEE165}" type="pres">
      <dgm:prSet presAssocID="{64591F69-304E-4318-AD39-44CDD1298C13}" presName="parentText" presStyleLbl="node1" presStyleIdx="0" presStyleCnt="3">
        <dgm:presLayoutVars>
          <dgm:chMax val="0"/>
          <dgm:bulletEnabled val="1"/>
        </dgm:presLayoutVars>
      </dgm:prSet>
      <dgm:spPr/>
      <dgm:t>
        <a:bodyPr/>
        <a:lstStyle/>
        <a:p>
          <a:endParaRPr lang="en-GB"/>
        </a:p>
      </dgm:t>
    </dgm:pt>
    <dgm:pt modelId="{282058F4-55AB-4946-9176-F7EDE34107FD}" type="pres">
      <dgm:prSet presAssocID="{74328E3A-162E-49D2-94B0-63F3634B03E4}" presName="spacer" presStyleCnt="0"/>
      <dgm:spPr/>
    </dgm:pt>
    <dgm:pt modelId="{D7AA71C3-93CE-4621-B4FC-7F2A07BCB4F1}" type="pres">
      <dgm:prSet presAssocID="{1C1D4889-3151-4A46-8AB8-9C67A58D7965}" presName="parentText" presStyleLbl="node1" presStyleIdx="1" presStyleCnt="3">
        <dgm:presLayoutVars>
          <dgm:chMax val="0"/>
          <dgm:bulletEnabled val="1"/>
        </dgm:presLayoutVars>
      </dgm:prSet>
      <dgm:spPr/>
      <dgm:t>
        <a:bodyPr/>
        <a:lstStyle/>
        <a:p>
          <a:endParaRPr lang="en-GB"/>
        </a:p>
      </dgm:t>
    </dgm:pt>
    <dgm:pt modelId="{E7C1158C-FA5D-4C7C-AC2A-C799A0321D45}" type="pres">
      <dgm:prSet presAssocID="{A9EDB40F-118D-4575-BB79-A1F59B40E7ED}" presName="spacer" presStyleCnt="0"/>
      <dgm:spPr/>
    </dgm:pt>
    <dgm:pt modelId="{58681794-8AA2-4116-A93D-B3152F708C77}" type="pres">
      <dgm:prSet presAssocID="{06EC7CD6-79A3-4000-AC10-3E2FBAA1F1DE}" presName="parentText" presStyleLbl="node1" presStyleIdx="2" presStyleCnt="3">
        <dgm:presLayoutVars>
          <dgm:chMax val="0"/>
          <dgm:bulletEnabled val="1"/>
        </dgm:presLayoutVars>
      </dgm:prSet>
      <dgm:spPr/>
      <dgm:t>
        <a:bodyPr/>
        <a:lstStyle/>
        <a:p>
          <a:endParaRPr lang="en-GB"/>
        </a:p>
      </dgm:t>
    </dgm:pt>
  </dgm:ptLst>
  <dgm:cxnLst>
    <dgm:cxn modelId="{D476BA75-46F7-4AE5-BBA2-861794BC4004}" srcId="{35E85FA9-0ACC-4842-BA6D-4782FC8CC2B3}" destId="{1C1D4889-3151-4A46-8AB8-9C67A58D7965}" srcOrd="1" destOrd="0" parTransId="{08CC4456-D379-4464-A1C2-F26433DA4638}" sibTransId="{A9EDB40F-118D-4575-BB79-A1F59B40E7ED}"/>
    <dgm:cxn modelId="{6E8E1744-0DB5-4A37-B791-5D025BCC8499}" type="presOf" srcId="{06EC7CD6-79A3-4000-AC10-3E2FBAA1F1DE}" destId="{58681794-8AA2-4116-A93D-B3152F708C77}" srcOrd="0" destOrd="0" presId="urn:microsoft.com/office/officeart/2005/8/layout/vList2"/>
    <dgm:cxn modelId="{B21D6713-FA7D-41A5-8EE2-F88539C50F5D}" type="presOf" srcId="{1C1D4889-3151-4A46-8AB8-9C67A58D7965}" destId="{D7AA71C3-93CE-4621-B4FC-7F2A07BCB4F1}" srcOrd="0" destOrd="0" presId="urn:microsoft.com/office/officeart/2005/8/layout/vList2"/>
    <dgm:cxn modelId="{D9E03D7B-49D3-4BFA-9867-7A6F6A9DF0B1}" srcId="{35E85FA9-0ACC-4842-BA6D-4782FC8CC2B3}" destId="{64591F69-304E-4318-AD39-44CDD1298C13}" srcOrd="0" destOrd="0" parTransId="{9A05FC5D-0ADA-4572-9FC4-761942273C23}" sibTransId="{74328E3A-162E-49D2-94B0-63F3634B03E4}"/>
    <dgm:cxn modelId="{7305B023-79E8-43D2-890B-500CB69A44A0}" srcId="{35E85FA9-0ACC-4842-BA6D-4782FC8CC2B3}" destId="{06EC7CD6-79A3-4000-AC10-3E2FBAA1F1DE}" srcOrd="2" destOrd="0" parTransId="{0E6E8995-D96A-4F96-8A5E-26C93D587F6E}" sibTransId="{6B4FC14B-019D-469E-8246-BE089AC98A67}"/>
    <dgm:cxn modelId="{5BE642CB-A0E9-431B-B079-6F531D24A090}" type="presOf" srcId="{35E85FA9-0ACC-4842-BA6D-4782FC8CC2B3}" destId="{A20208CE-20AC-41E0-8B52-23A009F2EE78}" srcOrd="0" destOrd="0" presId="urn:microsoft.com/office/officeart/2005/8/layout/vList2"/>
    <dgm:cxn modelId="{94EB0D76-87C5-454A-9E6B-9320845D6565}" type="presOf" srcId="{64591F69-304E-4318-AD39-44CDD1298C13}" destId="{C7499E42-2ECB-49EE-9A2D-B38231EEE165}" srcOrd="0" destOrd="0" presId="urn:microsoft.com/office/officeart/2005/8/layout/vList2"/>
    <dgm:cxn modelId="{1B782056-A57E-42D3-A22E-0544852BA6BD}" type="presParOf" srcId="{A20208CE-20AC-41E0-8B52-23A009F2EE78}" destId="{C7499E42-2ECB-49EE-9A2D-B38231EEE165}" srcOrd="0" destOrd="0" presId="urn:microsoft.com/office/officeart/2005/8/layout/vList2"/>
    <dgm:cxn modelId="{D5FE5669-7795-4047-B22C-C9F0CA9BA325}" type="presParOf" srcId="{A20208CE-20AC-41E0-8B52-23A009F2EE78}" destId="{282058F4-55AB-4946-9176-F7EDE34107FD}" srcOrd="1" destOrd="0" presId="urn:microsoft.com/office/officeart/2005/8/layout/vList2"/>
    <dgm:cxn modelId="{B920B05A-F9E9-4A08-9AF8-33C754CB737A}" type="presParOf" srcId="{A20208CE-20AC-41E0-8B52-23A009F2EE78}" destId="{D7AA71C3-93CE-4621-B4FC-7F2A07BCB4F1}" srcOrd="2" destOrd="0" presId="urn:microsoft.com/office/officeart/2005/8/layout/vList2"/>
    <dgm:cxn modelId="{693C3EE7-CFAF-4BA9-968B-816253E78984}" type="presParOf" srcId="{A20208CE-20AC-41E0-8B52-23A009F2EE78}" destId="{E7C1158C-FA5D-4C7C-AC2A-C799A0321D45}" srcOrd="3" destOrd="0" presId="urn:microsoft.com/office/officeart/2005/8/layout/vList2"/>
    <dgm:cxn modelId="{69F2DBC8-4F5C-4D38-9FD8-EEFFF23616C7}" type="presParOf" srcId="{A20208CE-20AC-41E0-8B52-23A009F2EE78}" destId="{58681794-8AA2-4116-A93D-B3152F708C7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978C3DA4-8034-4C97-BF2B-566016939F30}"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GB"/>
        </a:p>
      </dgm:t>
    </dgm:pt>
    <dgm:pt modelId="{305374F2-3B72-40ED-A53C-660D476183FE}">
      <dgm:prSet/>
      <dgm:spPr/>
      <dgm:t>
        <a:bodyPr/>
        <a:lstStyle/>
        <a:p>
          <a:pPr rtl="0"/>
          <a:r>
            <a:rPr lang="en-GB" smtClean="0"/>
            <a:t>Keeps you informed about developments in statistical science and its application</a:t>
          </a:r>
          <a:endParaRPr lang="en-GB"/>
        </a:p>
      </dgm:t>
    </dgm:pt>
    <dgm:pt modelId="{EA91D8E8-56FE-4A42-B5CC-A6880E01362E}" type="parTrans" cxnId="{0150F615-1716-440C-BE25-0D8604DF3E5E}">
      <dgm:prSet/>
      <dgm:spPr/>
      <dgm:t>
        <a:bodyPr/>
        <a:lstStyle/>
        <a:p>
          <a:endParaRPr lang="en-GB"/>
        </a:p>
      </dgm:t>
    </dgm:pt>
    <dgm:pt modelId="{D4D58AB8-DEF8-48AF-A13E-A42B9FDB165E}" type="sibTrans" cxnId="{0150F615-1716-440C-BE25-0D8604DF3E5E}">
      <dgm:prSet/>
      <dgm:spPr/>
      <dgm:t>
        <a:bodyPr/>
        <a:lstStyle/>
        <a:p>
          <a:endParaRPr lang="en-GB"/>
        </a:p>
      </dgm:t>
    </dgm:pt>
    <dgm:pt modelId="{0E38FB11-A79D-4495-9D94-CDB766A9BB14}">
      <dgm:prSet/>
      <dgm:spPr/>
      <dgm:t>
        <a:bodyPr/>
        <a:lstStyle/>
        <a:p>
          <a:pPr rtl="0"/>
          <a:r>
            <a:rPr lang="en-GB" dirty="0" smtClean="0"/>
            <a:t>Provides you with access to a broad programme of events (at preferential rates for </a:t>
          </a:r>
          <a:r>
            <a:rPr lang="en-GB" dirty="0" err="1" smtClean="0"/>
            <a:t>GradStats</a:t>
          </a:r>
          <a:r>
            <a:rPr lang="en-GB" dirty="0" smtClean="0"/>
            <a:t>/</a:t>
          </a:r>
          <a:r>
            <a:rPr lang="en-GB" dirty="0" err="1" smtClean="0"/>
            <a:t>CStats</a:t>
          </a:r>
          <a:r>
            <a:rPr lang="en-GB" dirty="0" smtClean="0"/>
            <a:t>)</a:t>
          </a:r>
          <a:endParaRPr lang="en-GB" dirty="0"/>
        </a:p>
      </dgm:t>
    </dgm:pt>
    <dgm:pt modelId="{0B37AE9B-E752-4014-AFC7-7023E7347C77}" type="parTrans" cxnId="{2DA9544D-D9CA-404A-B95B-2AC11F586828}">
      <dgm:prSet/>
      <dgm:spPr/>
      <dgm:t>
        <a:bodyPr/>
        <a:lstStyle/>
        <a:p>
          <a:endParaRPr lang="en-GB"/>
        </a:p>
      </dgm:t>
    </dgm:pt>
    <dgm:pt modelId="{955DC1C8-C24D-401C-8B33-A0EC61A42EA8}" type="sibTrans" cxnId="{2DA9544D-D9CA-404A-B95B-2AC11F586828}">
      <dgm:prSet/>
      <dgm:spPr/>
      <dgm:t>
        <a:bodyPr/>
        <a:lstStyle/>
        <a:p>
          <a:endParaRPr lang="en-GB"/>
        </a:p>
      </dgm:t>
    </dgm:pt>
    <dgm:pt modelId="{16ED69E9-E3C7-4945-99B8-4E2ABEDFE9DB}">
      <dgm:prSet/>
      <dgm:spPr/>
      <dgm:t>
        <a:bodyPr/>
        <a:lstStyle/>
        <a:p>
          <a:pPr rtl="0"/>
          <a:r>
            <a:rPr lang="en-GB" smtClean="0"/>
            <a:t>Extends your network of fellow professionals</a:t>
          </a:r>
          <a:endParaRPr lang="en-GB"/>
        </a:p>
      </dgm:t>
    </dgm:pt>
    <dgm:pt modelId="{6BD3C08F-F46B-4B8C-8C06-36CC0A33EF93}" type="parTrans" cxnId="{160BF7FD-70E8-4283-9818-8703B2F52F66}">
      <dgm:prSet/>
      <dgm:spPr/>
      <dgm:t>
        <a:bodyPr/>
        <a:lstStyle/>
        <a:p>
          <a:endParaRPr lang="en-GB"/>
        </a:p>
      </dgm:t>
    </dgm:pt>
    <dgm:pt modelId="{A017B1F5-B424-4327-BA90-7C955D71F835}" type="sibTrans" cxnId="{160BF7FD-70E8-4283-9818-8703B2F52F66}">
      <dgm:prSet/>
      <dgm:spPr/>
      <dgm:t>
        <a:bodyPr/>
        <a:lstStyle/>
        <a:p>
          <a:endParaRPr lang="en-GB"/>
        </a:p>
      </dgm:t>
    </dgm:pt>
    <dgm:pt modelId="{8A5775C2-220E-4BFD-B0E2-6C66289FDFB3}">
      <dgm:prSet/>
      <dgm:spPr/>
      <dgm:t>
        <a:bodyPr/>
        <a:lstStyle/>
        <a:p>
          <a:pPr rtl="0"/>
          <a:r>
            <a:rPr lang="en-GB" dirty="0" smtClean="0"/>
            <a:t>Gives you access to potential mentors and advocates, to support you in your professional life</a:t>
          </a:r>
          <a:endParaRPr lang="en-GB" dirty="0"/>
        </a:p>
      </dgm:t>
    </dgm:pt>
    <dgm:pt modelId="{9CFA94DA-4964-4A20-9C9D-4FBCABDF20F3}" type="parTrans" cxnId="{8A8FEA01-44C7-442E-B8CB-90730B522A1E}">
      <dgm:prSet/>
      <dgm:spPr/>
      <dgm:t>
        <a:bodyPr/>
        <a:lstStyle/>
        <a:p>
          <a:endParaRPr lang="en-GB"/>
        </a:p>
      </dgm:t>
    </dgm:pt>
    <dgm:pt modelId="{A8AF3F74-0C02-4BDF-8FFF-21841623CCF2}" type="sibTrans" cxnId="{8A8FEA01-44C7-442E-B8CB-90730B522A1E}">
      <dgm:prSet/>
      <dgm:spPr/>
      <dgm:t>
        <a:bodyPr/>
        <a:lstStyle/>
        <a:p>
          <a:endParaRPr lang="en-GB"/>
        </a:p>
      </dgm:t>
    </dgm:pt>
    <dgm:pt modelId="{9C6C3090-868E-4D66-A576-8D53608D801A}" type="pres">
      <dgm:prSet presAssocID="{978C3DA4-8034-4C97-BF2B-566016939F30}" presName="linear" presStyleCnt="0">
        <dgm:presLayoutVars>
          <dgm:animLvl val="lvl"/>
          <dgm:resizeHandles val="exact"/>
        </dgm:presLayoutVars>
      </dgm:prSet>
      <dgm:spPr/>
      <dgm:t>
        <a:bodyPr/>
        <a:lstStyle/>
        <a:p>
          <a:endParaRPr lang="en-GB"/>
        </a:p>
      </dgm:t>
    </dgm:pt>
    <dgm:pt modelId="{81DD9E37-629E-4E99-9579-68091D5103D0}" type="pres">
      <dgm:prSet presAssocID="{305374F2-3B72-40ED-A53C-660D476183FE}" presName="parentText" presStyleLbl="node1" presStyleIdx="0" presStyleCnt="4" custScaleY="111998">
        <dgm:presLayoutVars>
          <dgm:chMax val="0"/>
          <dgm:bulletEnabled val="1"/>
        </dgm:presLayoutVars>
      </dgm:prSet>
      <dgm:spPr/>
      <dgm:t>
        <a:bodyPr/>
        <a:lstStyle/>
        <a:p>
          <a:endParaRPr lang="en-GB"/>
        </a:p>
      </dgm:t>
    </dgm:pt>
    <dgm:pt modelId="{E1AEBB87-660C-4267-BEC7-2F9CAABCEB82}" type="pres">
      <dgm:prSet presAssocID="{D4D58AB8-DEF8-48AF-A13E-A42B9FDB165E}" presName="spacer" presStyleCnt="0"/>
      <dgm:spPr/>
    </dgm:pt>
    <dgm:pt modelId="{02FC9DE0-99BF-4EC4-AE50-CAD0B53D453D}" type="pres">
      <dgm:prSet presAssocID="{0E38FB11-A79D-4495-9D94-CDB766A9BB14}" presName="parentText" presStyleLbl="node1" presStyleIdx="1" presStyleCnt="4">
        <dgm:presLayoutVars>
          <dgm:chMax val="0"/>
          <dgm:bulletEnabled val="1"/>
        </dgm:presLayoutVars>
      </dgm:prSet>
      <dgm:spPr/>
      <dgm:t>
        <a:bodyPr/>
        <a:lstStyle/>
        <a:p>
          <a:endParaRPr lang="en-GB"/>
        </a:p>
      </dgm:t>
    </dgm:pt>
    <dgm:pt modelId="{3CDE48A7-4253-4D22-9062-A5BB768F3AAB}" type="pres">
      <dgm:prSet presAssocID="{955DC1C8-C24D-401C-8B33-A0EC61A42EA8}" presName="spacer" presStyleCnt="0"/>
      <dgm:spPr/>
    </dgm:pt>
    <dgm:pt modelId="{427D26A3-14F2-4A66-A48A-D1DB2DDDB9FC}" type="pres">
      <dgm:prSet presAssocID="{16ED69E9-E3C7-4945-99B8-4E2ABEDFE9DB}" presName="parentText" presStyleLbl="node1" presStyleIdx="2" presStyleCnt="4">
        <dgm:presLayoutVars>
          <dgm:chMax val="0"/>
          <dgm:bulletEnabled val="1"/>
        </dgm:presLayoutVars>
      </dgm:prSet>
      <dgm:spPr/>
      <dgm:t>
        <a:bodyPr/>
        <a:lstStyle/>
        <a:p>
          <a:endParaRPr lang="en-GB"/>
        </a:p>
      </dgm:t>
    </dgm:pt>
    <dgm:pt modelId="{1D8DF2D3-0B11-4B8E-81C0-5AF9B1AF20BE}" type="pres">
      <dgm:prSet presAssocID="{A017B1F5-B424-4327-BA90-7C955D71F835}" presName="spacer" presStyleCnt="0"/>
      <dgm:spPr/>
    </dgm:pt>
    <dgm:pt modelId="{F618830C-F87E-4ED5-9CE7-6F34E6379489}" type="pres">
      <dgm:prSet presAssocID="{8A5775C2-220E-4BFD-B0E2-6C66289FDFB3}" presName="parentText" presStyleLbl="node1" presStyleIdx="3" presStyleCnt="4" custScaleY="99184">
        <dgm:presLayoutVars>
          <dgm:chMax val="0"/>
          <dgm:bulletEnabled val="1"/>
        </dgm:presLayoutVars>
      </dgm:prSet>
      <dgm:spPr/>
      <dgm:t>
        <a:bodyPr/>
        <a:lstStyle/>
        <a:p>
          <a:endParaRPr lang="en-GB"/>
        </a:p>
      </dgm:t>
    </dgm:pt>
  </dgm:ptLst>
  <dgm:cxnLst>
    <dgm:cxn modelId="{65EFE106-BAF8-4CA1-82FA-F246E73F6194}" type="presOf" srcId="{16ED69E9-E3C7-4945-99B8-4E2ABEDFE9DB}" destId="{427D26A3-14F2-4A66-A48A-D1DB2DDDB9FC}" srcOrd="0" destOrd="0" presId="urn:microsoft.com/office/officeart/2005/8/layout/vList2"/>
    <dgm:cxn modelId="{8A8FEA01-44C7-442E-B8CB-90730B522A1E}" srcId="{978C3DA4-8034-4C97-BF2B-566016939F30}" destId="{8A5775C2-220E-4BFD-B0E2-6C66289FDFB3}" srcOrd="3" destOrd="0" parTransId="{9CFA94DA-4964-4A20-9C9D-4FBCABDF20F3}" sibTransId="{A8AF3F74-0C02-4BDF-8FFF-21841623CCF2}"/>
    <dgm:cxn modelId="{BFC7F4EA-AF57-433C-9E7D-D533C933056B}" type="presOf" srcId="{305374F2-3B72-40ED-A53C-660D476183FE}" destId="{81DD9E37-629E-4E99-9579-68091D5103D0}" srcOrd="0" destOrd="0" presId="urn:microsoft.com/office/officeart/2005/8/layout/vList2"/>
    <dgm:cxn modelId="{05EBAAA8-A5E2-435E-9EE2-5B88A9812AAA}" type="presOf" srcId="{978C3DA4-8034-4C97-BF2B-566016939F30}" destId="{9C6C3090-868E-4D66-A576-8D53608D801A}" srcOrd="0" destOrd="0" presId="urn:microsoft.com/office/officeart/2005/8/layout/vList2"/>
    <dgm:cxn modelId="{E8F33EE0-0FBF-4432-A1AE-D9336EDD7783}" type="presOf" srcId="{0E38FB11-A79D-4495-9D94-CDB766A9BB14}" destId="{02FC9DE0-99BF-4EC4-AE50-CAD0B53D453D}" srcOrd="0" destOrd="0" presId="urn:microsoft.com/office/officeart/2005/8/layout/vList2"/>
    <dgm:cxn modelId="{160BF7FD-70E8-4283-9818-8703B2F52F66}" srcId="{978C3DA4-8034-4C97-BF2B-566016939F30}" destId="{16ED69E9-E3C7-4945-99B8-4E2ABEDFE9DB}" srcOrd="2" destOrd="0" parTransId="{6BD3C08F-F46B-4B8C-8C06-36CC0A33EF93}" sibTransId="{A017B1F5-B424-4327-BA90-7C955D71F835}"/>
    <dgm:cxn modelId="{2DA9544D-D9CA-404A-B95B-2AC11F586828}" srcId="{978C3DA4-8034-4C97-BF2B-566016939F30}" destId="{0E38FB11-A79D-4495-9D94-CDB766A9BB14}" srcOrd="1" destOrd="0" parTransId="{0B37AE9B-E752-4014-AFC7-7023E7347C77}" sibTransId="{955DC1C8-C24D-401C-8B33-A0EC61A42EA8}"/>
    <dgm:cxn modelId="{0B14479A-2FB0-4B91-8348-8E7DCC95E48C}" type="presOf" srcId="{8A5775C2-220E-4BFD-B0E2-6C66289FDFB3}" destId="{F618830C-F87E-4ED5-9CE7-6F34E6379489}" srcOrd="0" destOrd="0" presId="urn:microsoft.com/office/officeart/2005/8/layout/vList2"/>
    <dgm:cxn modelId="{0150F615-1716-440C-BE25-0D8604DF3E5E}" srcId="{978C3DA4-8034-4C97-BF2B-566016939F30}" destId="{305374F2-3B72-40ED-A53C-660D476183FE}" srcOrd="0" destOrd="0" parTransId="{EA91D8E8-56FE-4A42-B5CC-A6880E01362E}" sibTransId="{D4D58AB8-DEF8-48AF-A13E-A42B9FDB165E}"/>
    <dgm:cxn modelId="{FF4A0BC4-3939-4CB4-A386-3BD6673C1D6A}" type="presParOf" srcId="{9C6C3090-868E-4D66-A576-8D53608D801A}" destId="{81DD9E37-629E-4E99-9579-68091D5103D0}" srcOrd="0" destOrd="0" presId="urn:microsoft.com/office/officeart/2005/8/layout/vList2"/>
    <dgm:cxn modelId="{76926F4D-0C72-4F60-92E3-DB353A6784ED}" type="presParOf" srcId="{9C6C3090-868E-4D66-A576-8D53608D801A}" destId="{E1AEBB87-660C-4267-BEC7-2F9CAABCEB82}" srcOrd="1" destOrd="0" presId="urn:microsoft.com/office/officeart/2005/8/layout/vList2"/>
    <dgm:cxn modelId="{A0AC1940-9053-40A8-9EF2-EC8D99A72465}" type="presParOf" srcId="{9C6C3090-868E-4D66-A576-8D53608D801A}" destId="{02FC9DE0-99BF-4EC4-AE50-CAD0B53D453D}" srcOrd="2" destOrd="0" presId="urn:microsoft.com/office/officeart/2005/8/layout/vList2"/>
    <dgm:cxn modelId="{FCE263B3-0214-4309-8D21-71E529A63D0B}" type="presParOf" srcId="{9C6C3090-868E-4D66-A576-8D53608D801A}" destId="{3CDE48A7-4253-4D22-9062-A5BB768F3AAB}" srcOrd="3" destOrd="0" presId="urn:microsoft.com/office/officeart/2005/8/layout/vList2"/>
    <dgm:cxn modelId="{38B0D71C-BC36-4806-AF0F-7A8F893FF862}" type="presParOf" srcId="{9C6C3090-868E-4D66-A576-8D53608D801A}" destId="{427D26A3-14F2-4A66-A48A-D1DB2DDDB9FC}" srcOrd="4" destOrd="0" presId="urn:microsoft.com/office/officeart/2005/8/layout/vList2"/>
    <dgm:cxn modelId="{76769ECA-DB0F-4258-A233-F82B60AFED26}" type="presParOf" srcId="{9C6C3090-868E-4D66-A576-8D53608D801A}" destId="{1D8DF2D3-0B11-4B8E-81C0-5AF9B1AF20BE}" srcOrd="5" destOrd="0" presId="urn:microsoft.com/office/officeart/2005/8/layout/vList2"/>
    <dgm:cxn modelId="{256C4472-BD45-4510-8E2E-EF94D760D96C}" type="presParOf" srcId="{9C6C3090-868E-4D66-A576-8D53608D801A}" destId="{F618830C-F87E-4ED5-9CE7-6F34E6379489}" srcOrd="6"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260768A5-1528-4029-9C2A-BEA69E8ADCCD}" type="doc">
      <dgm:prSet loTypeId="urn:microsoft.com/office/officeart/2005/8/layout/vList5" loCatId="list" qsTypeId="urn:microsoft.com/office/officeart/2005/8/quickstyle/simple1" qsCatId="simple" csTypeId="urn:microsoft.com/office/officeart/2005/8/colors/colorful4" csCatId="colorful" phldr="1"/>
      <dgm:spPr/>
      <dgm:t>
        <a:bodyPr/>
        <a:lstStyle/>
        <a:p>
          <a:endParaRPr lang="en-GB"/>
        </a:p>
      </dgm:t>
    </dgm:pt>
    <dgm:pt modelId="{239817CE-F4C7-4069-8400-A6022A0A926F}">
      <dgm:prSet/>
      <dgm:spPr/>
      <dgm:t>
        <a:bodyPr/>
        <a:lstStyle/>
        <a:p>
          <a:pPr rtl="0"/>
          <a:r>
            <a:rPr lang="en-GB" smtClean="0"/>
            <a:t>Graduate Statistician status</a:t>
          </a:r>
          <a:endParaRPr lang="en-GB"/>
        </a:p>
      </dgm:t>
    </dgm:pt>
    <dgm:pt modelId="{B8C05718-3294-4F16-B265-069CAA8A1A69}" type="parTrans" cxnId="{C45E734C-BAE8-4E17-82D5-5115B40A5790}">
      <dgm:prSet/>
      <dgm:spPr/>
      <dgm:t>
        <a:bodyPr/>
        <a:lstStyle/>
        <a:p>
          <a:endParaRPr lang="en-GB"/>
        </a:p>
      </dgm:t>
    </dgm:pt>
    <dgm:pt modelId="{88DEAA45-AB53-475D-98CA-AC9A0862472C}" type="sibTrans" cxnId="{C45E734C-BAE8-4E17-82D5-5115B40A5790}">
      <dgm:prSet/>
      <dgm:spPr/>
      <dgm:t>
        <a:bodyPr/>
        <a:lstStyle/>
        <a:p>
          <a:endParaRPr lang="en-GB"/>
        </a:p>
      </dgm:t>
    </dgm:pt>
    <dgm:pt modelId="{01BAE72C-36DB-46E2-A53E-0C49661CD7A2}">
      <dgm:prSet/>
      <dgm:spPr/>
      <dgm:t>
        <a:bodyPr/>
        <a:lstStyle/>
        <a:p>
          <a:pPr rtl="0"/>
          <a:r>
            <a:rPr lang="en-GB" smtClean="0">
              <a:hlinkClick xmlns:r="http://schemas.openxmlformats.org/officeDocument/2006/relationships" r:id="rId1"/>
            </a:rPr>
            <a:t>www.rss.org.uk/gradstat</a:t>
          </a:r>
          <a:r>
            <a:rPr lang="en-GB" smtClean="0"/>
            <a:t> </a:t>
          </a:r>
          <a:endParaRPr lang="en-GB"/>
        </a:p>
      </dgm:t>
    </dgm:pt>
    <dgm:pt modelId="{5D1ED131-A9DF-440E-B703-F7AE5CBC4E94}" type="parTrans" cxnId="{094361A0-7E10-46C7-AE43-53B45DEF3DBA}">
      <dgm:prSet/>
      <dgm:spPr/>
      <dgm:t>
        <a:bodyPr/>
        <a:lstStyle/>
        <a:p>
          <a:endParaRPr lang="en-GB"/>
        </a:p>
      </dgm:t>
    </dgm:pt>
    <dgm:pt modelId="{0C22E980-5083-463C-A0B6-7D10F3580C5C}" type="sibTrans" cxnId="{094361A0-7E10-46C7-AE43-53B45DEF3DBA}">
      <dgm:prSet/>
      <dgm:spPr/>
      <dgm:t>
        <a:bodyPr/>
        <a:lstStyle/>
        <a:p>
          <a:endParaRPr lang="en-GB"/>
        </a:p>
      </dgm:t>
    </dgm:pt>
    <dgm:pt modelId="{C82D56DE-AEB3-40AE-91FF-1699F789BEBE}">
      <dgm:prSet/>
      <dgm:spPr/>
      <dgm:t>
        <a:bodyPr/>
        <a:lstStyle/>
        <a:p>
          <a:pPr rtl="0"/>
          <a:r>
            <a:rPr lang="en-GB" smtClean="0"/>
            <a:t>Chartered Statistician status</a:t>
          </a:r>
          <a:endParaRPr lang="en-GB"/>
        </a:p>
      </dgm:t>
    </dgm:pt>
    <dgm:pt modelId="{62BE1647-77DA-41C3-8AEA-1F5A6D5169A5}" type="parTrans" cxnId="{DC968385-5977-40D9-82D6-6094CEE6CE3A}">
      <dgm:prSet/>
      <dgm:spPr/>
      <dgm:t>
        <a:bodyPr/>
        <a:lstStyle/>
        <a:p>
          <a:endParaRPr lang="en-GB"/>
        </a:p>
      </dgm:t>
    </dgm:pt>
    <dgm:pt modelId="{C701DD8C-C41B-4386-8160-82F9A4C776A5}" type="sibTrans" cxnId="{DC968385-5977-40D9-82D6-6094CEE6CE3A}">
      <dgm:prSet/>
      <dgm:spPr/>
      <dgm:t>
        <a:bodyPr/>
        <a:lstStyle/>
        <a:p>
          <a:endParaRPr lang="en-GB"/>
        </a:p>
      </dgm:t>
    </dgm:pt>
    <dgm:pt modelId="{8E2EBFEA-8DED-4722-92B7-411205DBEC81}">
      <dgm:prSet/>
      <dgm:spPr/>
      <dgm:t>
        <a:bodyPr/>
        <a:lstStyle/>
        <a:p>
          <a:pPr rtl="0"/>
          <a:r>
            <a:rPr lang="en-GB" smtClean="0">
              <a:hlinkClick xmlns:r="http://schemas.openxmlformats.org/officeDocument/2006/relationships" r:id="rId2"/>
            </a:rPr>
            <a:t>www.rss.org.uk/cstat</a:t>
          </a:r>
          <a:r>
            <a:rPr lang="en-GB" smtClean="0"/>
            <a:t> </a:t>
          </a:r>
          <a:endParaRPr lang="en-GB"/>
        </a:p>
      </dgm:t>
    </dgm:pt>
    <dgm:pt modelId="{E7807B25-22B0-464B-857D-3A3EEC68726F}" type="parTrans" cxnId="{3CDB0545-08D9-42E0-B536-A69C0392FB25}">
      <dgm:prSet/>
      <dgm:spPr/>
      <dgm:t>
        <a:bodyPr/>
        <a:lstStyle/>
        <a:p>
          <a:endParaRPr lang="en-GB"/>
        </a:p>
      </dgm:t>
    </dgm:pt>
    <dgm:pt modelId="{9C9ED9C8-F673-488B-9C78-725FED7F703E}" type="sibTrans" cxnId="{3CDB0545-08D9-42E0-B536-A69C0392FB25}">
      <dgm:prSet/>
      <dgm:spPr/>
      <dgm:t>
        <a:bodyPr/>
        <a:lstStyle/>
        <a:p>
          <a:endParaRPr lang="en-GB"/>
        </a:p>
      </dgm:t>
    </dgm:pt>
    <dgm:pt modelId="{B99735B1-DE25-4041-9A5F-47224DF4D3A7}">
      <dgm:prSet/>
      <dgm:spPr/>
      <dgm:t>
        <a:bodyPr/>
        <a:lstStyle/>
        <a:p>
          <a:pPr rtl="0"/>
          <a:r>
            <a:rPr lang="en-GB" smtClean="0"/>
            <a:t>CStat revalidation</a:t>
          </a:r>
          <a:endParaRPr lang="en-GB"/>
        </a:p>
      </dgm:t>
    </dgm:pt>
    <dgm:pt modelId="{5DEA5B34-3FA8-44D0-90B6-030858DB24C4}" type="parTrans" cxnId="{16DD3AA0-F0E3-476A-9C51-FD7F1BB17615}">
      <dgm:prSet/>
      <dgm:spPr/>
      <dgm:t>
        <a:bodyPr/>
        <a:lstStyle/>
        <a:p>
          <a:endParaRPr lang="en-GB"/>
        </a:p>
      </dgm:t>
    </dgm:pt>
    <dgm:pt modelId="{3429D522-2CB7-4875-A4D5-FCCF275A7152}" type="sibTrans" cxnId="{16DD3AA0-F0E3-476A-9C51-FD7F1BB17615}">
      <dgm:prSet/>
      <dgm:spPr/>
      <dgm:t>
        <a:bodyPr/>
        <a:lstStyle/>
        <a:p>
          <a:endParaRPr lang="en-GB"/>
        </a:p>
      </dgm:t>
    </dgm:pt>
    <dgm:pt modelId="{F1FFC9E0-00B3-4929-BB04-D72194FAE3D7}">
      <dgm:prSet/>
      <dgm:spPr/>
      <dgm:t>
        <a:bodyPr/>
        <a:lstStyle/>
        <a:p>
          <a:pPr rtl="0"/>
          <a:r>
            <a:rPr lang="en-GB" smtClean="0">
              <a:hlinkClick xmlns:r="http://schemas.openxmlformats.org/officeDocument/2006/relationships" r:id="rId3"/>
            </a:rPr>
            <a:t>www.rss.org.uk/cstat_revalidation</a:t>
          </a:r>
          <a:r>
            <a:rPr lang="en-GB" smtClean="0"/>
            <a:t> </a:t>
          </a:r>
          <a:endParaRPr lang="en-GB"/>
        </a:p>
      </dgm:t>
    </dgm:pt>
    <dgm:pt modelId="{A57B4766-F01D-4770-B95A-B0309A20BEBB}" type="parTrans" cxnId="{A89D70CE-9B95-4E84-BB2A-8C65767F6643}">
      <dgm:prSet/>
      <dgm:spPr/>
      <dgm:t>
        <a:bodyPr/>
        <a:lstStyle/>
        <a:p>
          <a:endParaRPr lang="en-GB"/>
        </a:p>
      </dgm:t>
    </dgm:pt>
    <dgm:pt modelId="{F10E0982-6270-42F3-B65F-96F1F51E071C}" type="sibTrans" cxnId="{A89D70CE-9B95-4E84-BB2A-8C65767F6643}">
      <dgm:prSet/>
      <dgm:spPr/>
      <dgm:t>
        <a:bodyPr/>
        <a:lstStyle/>
        <a:p>
          <a:endParaRPr lang="en-GB"/>
        </a:p>
      </dgm:t>
    </dgm:pt>
    <dgm:pt modelId="{727474A2-2381-48D2-AC25-18A818188123}">
      <dgm:prSet/>
      <dgm:spPr/>
      <dgm:t>
        <a:bodyPr/>
        <a:lstStyle/>
        <a:p>
          <a:pPr rtl="0"/>
          <a:r>
            <a:rPr lang="en-GB" smtClean="0"/>
            <a:t>Survey of professional members</a:t>
          </a:r>
          <a:endParaRPr lang="en-GB"/>
        </a:p>
      </dgm:t>
    </dgm:pt>
    <dgm:pt modelId="{8DBD7DAE-BFCD-46A8-9D10-2BD7657C5322}" type="parTrans" cxnId="{4D28E1B9-EF5F-4093-A54A-454C33571BD4}">
      <dgm:prSet/>
      <dgm:spPr/>
      <dgm:t>
        <a:bodyPr/>
        <a:lstStyle/>
        <a:p>
          <a:endParaRPr lang="en-GB"/>
        </a:p>
      </dgm:t>
    </dgm:pt>
    <dgm:pt modelId="{F952E273-84BE-4505-98D9-A3C2DA620875}" type="sibTrans" cxnId="{4D28E1B9-EF5F-4093-A54A-454C33571BD4}">
      <dgm:prSet/>
      <dgm:spPr/>
      <dgm:t>
        <a:bodyPr/>
        <a:lstStyle/>
        <a:p>
          <a:endParaRPr lang="en-GB"/>
        </a:p>
      </dgm:t>
    </dgm:pt>
    <dgm:pt modelId="{680B9535-F4B8-4877-90C7-50FB248C2CE0}">
      <dgm:prSet/>
      <dgm:spPr/>
      <dgm:t>
        <a:bodyPr/>
        <a:lstStyle/>
        <a:p>
          <a:pPr rtl="0"/>
          <a:r>
            <a:rPr lang="en-GB" smtClean="0">
              <a:hlinkClick xmlns:r="http://schemas.openxmlformats.org/officeDocument/2006/relationships" r:id="rId4"/>
            </a:rPr>
            <a:t>www.rss.org.uk/pmsurvey</a:t>
          </a:r>
          <a:r>
            <a:rPr lang="en-GB" smtClean="0"/>
            <a:t> </a:t>
          </a:r>
          <a:endParaRPr lang="en-GB"/>
        </a:p>
      </dgm:t>
    </dgm:pt>
    <dgm:pt modelId="{739C35AE-9F96-4BB4-B3F9-78639E5D11E6}" type="parTrans" cxnId="{7260E100-CAC1-49F8-A538-43F2AE282A33}">
      <dgm:prSet/>
      <dgm:spPr/>
      <dgm:t>
        <a:bodyPr/>
        <a:lstStyle/>
        <a:p>
          <a:endParaRPr lang="en-GB"/>
        </a:p>
      </dgm:t>
    </dgm:pt>
    <dgm:pt modelId="{A726407A-2B5D-4CD7-9932-B3EC61C5F6E7}" type="sibTrans" cxnId="{7260E100-CAC1-49F8-A538-43F2AE282A33}">
      <dgm:prSet/>
      <dgm:spPr/>
      <dgm:t>
        <a:bodyPr/>
        <a:lstStyle/>
        <a:p>
          <a:endParaRPr lang="en-GB"/>
        </a:p>
      </dgm:t>
    </dgm:pt>
    <dgm:pt modelId="{2493A8DE-90CD-4506-9F37-177FE896B356}">
      <dgm:prSet/>
      <dgm:spPr/>
      <dgm:t>
        <a:bodyPr/>
        <a:lstStyle/>
        <a:p>
          <a:pPr rtl="0"/>
          <a:r>
            <a:rPr lang="en-GB" smtClean="0"/>
            <a:t>Professional Statisticians’ Forum</a:t>
          </a:r>
          <a:endParaRPr lang="en-GB"/>
        </a:p>
      </dgm:t>
    </dgm:pt>
    <dgm:pt modelId="{61D2263E-A92D-48FE-9E40-459907632369}" type="parTrans" cxnId="{EC44A0D6-57DC-4A45-BDE1-F848F40D8D1B}">
      <dgm:prSet/>
      <dgm:spPr/>
      <dgm:t>
        <a:bodyPr/>
        <a:lstStyle/>
        <a:p>
          <a:endParaRPr lang="en-GB"/>
        </a:p>
      </dgm:t>
    </dgm:pt>
    <dgm:pt modelId="{149C0D08-A524-4D89-97BC-59B19151A087}" type="sibTrans" cxnId="{EC44A0D6-57DC-4A45-BDE1-F848F40D8D1B}">
      <dgm:prSet/>
      <dgm:spPr/>
      <dgm:t>
        <a:bodyPr/>
        <a:lstStyle/>
        <a:p>
          <a:endParaRPr lang="en-GB"/>
        </a:p>
      </dgm:t>
    </dgm:pt>
    <dgm:pt modelId="{45DAB833-5C17-43F7-A9C2-F37EE8DA2EF9}">
      <dgm:prSet/>
      <dgm:spPr/>
      <dgm:t>
        <a:bodyPr/>
        <a:lstStyle/>
        <a:p>
          <a:pPr rtl="0"/>
          <a:r>
            <a:rPr lang="en-GB" smtClean="0">
              <a:hlinkClick xmlns:r="http://schemas.openxmlformats.org/officeDocument/2006/relationships" r:id="rId5"/>
            </a:rPr>
            <a:t>www.rss.org.uk/psf</a:t>
          </a:r>
          <a:r>
            <a:rPr lang="en-GB" smtClean="0"/>
            <a:t> </a:t>
          </a:r>
          <a:endParaRPr lang="en-GB"/>
        </a:p>
      </dgm:t>
    </dgm:pt>
    <dgm:pt modelId="{F9901EC2-EC2B-4640-B3F9-7CC126DF25E5}" type="parTrans" cxnId="{477358B1-163E-4CF7-90FA-DF6C80E1F83A}">
      <dgm:prSet/>
      <dgm:spPr/>
      <dgm:t>
        <a:bodyPr/>
        <a:lstStyle/>
        <a:p>
          <a:endParaRPr lang="en-GB"/>
        </a:p>
      </dgm:t>
    </dgm:pt>
    <dgm:pt modelId="{F730D5C1-92D2-4459-99BD-152018FA07EB}" type="sibTrans" cxnId="{477358B1-163E-4CF7-90FA-DF6C80E1F83A}">
      <dgm:prSet/>
      <dgm:spPr/>
      <dgm:t>
        <a:bodyPr/>
        <a:lstStyle/>
        <a:p>
          <a:endParaRPr lang="en-GB"/>
        </a:p>
      </dgm:t>
    </dgm:pt>
    <dgm:pt modelId="{3C2912B0-5526-4884-961D-E092BF7E2DC4}">
      <dgm:prSet/>
      <dgm:spPr/>
      <dgm:t>
        <a:bodyPr/>
        <a:lstStyle/>
        <a:p>
          <a:pPr rtl="0"/>
          <a:r>
            <a:rPr lang="en-GB" smtClean="0"/>
            <a:t>RSS events (e.g. meetings, conferences, courses, etc)</a:t>
          </a:r>
          <a:endParaRPr lang="en-GB"/>
        </a:p>
      </dgm:t>
    </dgm:pt>
    <dgm:pt modelId="{4534C796-744F-48DD-A385-E21D79C0444D}" type="parTrans" cxnId="{0D323F11-E771-4D31-91F1-23851888E1E0}">
      <dgm:prSet/>
      <dgm:spPr/>
      <dgm:t>
        <a:bodyPr/>
        <a:lstStyle/>
        <a:p>
          <a:endParaRPr lang="en-GB"/>
        </a:p>
      </dgm:t>
    </dgm:pt>
    <dgm:pt modelId="{115282C6-E638-4388-B5FC-96A135E1B8AC}" type="sibTrans" cxnId="{0D323F11-E771-4D31-91F1-23851888E1E0}">
      <dgm:prSet/>
      <dgm:spPr/>
      <dgm:t>
        <a:bodyPr/>
        <a:lstStyle/>
        <a:p>
          <a:endParaRPr lang="en-GB"/>
        </a:p>
      </dgm:t>
    </dgm:pt>
    <dgm:pt modelId="{5C6ED8CA-B137-4DE6-864E-39854D551F78}">
      <dgm:prSet/>
      <dgm:spPr/>
      <dgm:t>
        <a:bodyPr/>
        <a:lstStyle/>
        <a:p>
          <a:pPr rtl="0"/>
          <a:r>
            <a:rPr lang="en-GB" smtClean="0">
              <a:hlinkClick xmlns:r="http://schemas.openxmlformats.org/officeDocument/2006/relationships" r:id="rId6"/>
            </a:rPr>
            <a:t>www.rss.org.uk/events</a:t>
          </a:r>
          <a:r>
            <a:rPr lang="en-GB" smtClean="0"/>
            <a:t> </a:t>
          </a:r>
          <a:endParaRPr lang="en-GB"/>
        </a:p>
      </dgm:t>
    </dgm:pt>
    <dgm:pt modelId="{37E4B5CF-958F-4FA3-9C0B-B3C4264AFDB9}" type="parTrans" cxnId="{3B2B702A-B86D-4B87-BA43-CCCDF531C2A4}">
      <dgm:prSet/>
      <dgm:spPr/>
      <dgm:t>
        <a:bodyPr/>
        <a:lstStyle/>
        <a:p>
          <a:endParaRPr lang="en-GB"/>
        </a:p>
      </dgm:t>
    </dgm:pt>
    <dgm:pt modelId="{B1785E69-5BE9-4B5F-B247-553BCAEF46B2}" type="sibTrans" cxnId="{3B2B702A-B86D-4B87-BA43-CCCDF531C2A4}">
      <dgm:prSet/>
      <dgm:spPr/>
      <dgm:t>
        <a:bodyPr/>
        <a:lstStyle/>
        <a:p>
          <a:endParaRPr lang="en-GB"/>
        </a:p>
      </dgm:t>
    </dgm:pt>
    <dgm:pt modelId="{2FC91022-C17C-4C4A-8CA2-A715DFC74463}">
      <dgm:prSet/>
      <dgm:spPr/>
      <dgm:t>
        <a:bodyPr/>
        <a:lstStyle/>
        <a:p>
          <a:pPr rtl="0"/>
          <a:r>
            <a:rPr lang="en-GB" dirty="0" smtClean="0"/>
            <a:t>Professional registers (</a:t>
          </a:r>
          <a:r>
            <a:rPr lang="en-GB" dirty="0" err="1" smtClean="0"/>
            <a:t>GradStat</a:t>
          </a:r>
          <a:r>
            <a:rPr lang="en-GB" dirty="0" smtClean="0"/>
            <a:t>, </a:t>
          </a:r>
          <a:r>
            <a:rPr lang="en-GB" dirty="0" err="1" smtClean="0"/>
            <a:t>CStat</a:t>
          </a:r>
          <a:r>
            <a:rPr lang="en-GB" dirty="0" smtClean="0"/>
            <a:t>)</a:t>
          </a:r>
          <a:endParaRPr lang="en-GB" dirty="0"/>
        </a:p>
      </dgm:t>
    </dgm:pt>
    <dgm:pt modelId="{6E8E781C-17F5-4909-A0C5-1727300AE53D}" type="parTrans" cxnId="{3D03723E-ED4E-4268-98A9-593B74333259}">
      <dgm:prSet/>
      <dgm:spPr/>
      <dgm:t>
        <a:bodyPr/>
        <a:lstStyle/>
        <a:p>
          <a:endParaRPr lang="en-GB"/>
        </a:p>
      </dgm:t>
    </dgm:pt>
    <dgm:pt modelId="{70032EF4-D6F1-4FE0-90E2-A745257A5CE7}" type="sibTrans" cxnId="{3D03723E-ED4E-4268-98A9-593B74333259}">
      <dgm:prSet/>
      <dgm:spPr/>
      <dgm:t>
        <a:bodyPr/>
        <a:lstStyle/>
        <a:p>
          <a:endParaRPr lang="en-GB"/>
        </a:p>
      </dgm:t>
    </dgm:pt>
    <dgm:pt modelId="{7079B46B-7CAD-47CF-935C-FE41223A0E1D}">
      <dgm:prSet/>
      <dgm:spPr/>
      <dgm:t>
        <a:bodyPr/>
        <a:lstStyle/>
        <a:p>
          <a:pPr rtl="0"/>
          <a:r>
            <a:rPr lang="en-GB" smtClean="0">
              <a:hlinkClick xmlns:r="http://schemas.openxmlformats.org/officeDocument/2006/relationships" r:id="rId7"/>
            </a:rPr>
            <a:t>www.rss.org.uk/professional-registers</a:t>
          </a:r>
          <a:r>
            <a:rPr lang="en-GB" smtClean="0"/>
            <a:t> </a:t>
          </a:r>
          <a:endParaRPr lang="en-GB"/>
        </a:p>
      </dgm:t>
    </dgm:pt>
    <dgm:pt modelId="{3830A777-E7FA-439A-BB97-DEB7DEA67966}" type="parTrans" cxnId="{FD1D6722-0771-4330-9E15-4353B27E66E1}">
      <dgm:prSet/>
      <dgm:spPr/>
      <dgm:t>
        <a:bodyPr/>
        <a:lstStyle/>
        <a:p>
          <a:endParaRPr lang="en-GB"/>
        </a:p>
      </dgm:t>
    </dgm:pt>
    <dgm:pt modelId="{2B19707E-A829-4FB8-A1D6-09072C1C21F2}" type="sibTrans" cxnId="{FD1D6722-0771-4330-9E15-4353B27E66E1}">
      <dgm:prSet/>
      <dgm:spPr/>
      <dgm:t>
        <a:bodyPr/>
        <a:lstStyle/>
        <a:p>
          <a:endParaRPr lang="en-GB"/>
        </a:p>
      </dgm:t>
    </dgm:pt>
    <dgm:pt modelId="{4FC83C86-253E-4B2F-BA42-B5C8C59B12FE}" type="pres">
      <dgm:prSet presAssocID="{260768A5-1528-4029-9C2A-BEA69E8ADCCD}" presName="Name0" presStyleCnt="0">
        <dgm:presLayoutVars>
          <dgm:dir/>
          <dgm:animLvl val="lvl"/>
          <dgm:resizeHandles val="exact"/>
        </dgm:presLayoutVars>
      </dgm:prSet>
      <dgm:spPr/>
      <dgm:t>
        <a:bodyPr/>
        <a:lstStyle/>
        <a:p>
          <a:endParaRPr lang="en-GB"/>
        </a:p>
      </dgm:t>
    </dgm:pt>
    <dgm:pt modelId="{A26CC73D-34A1-400D-9D7D-139E81B69A3A}" type="pres">
      <dgm:prSet presAssocID="{239817CE-F4C7-4069-8400-A6022A0A926F}" presName="linNode" presStyleCnt="0"/>
      <dgm:spPr/>
    </dgm:pt>
    <dgm:pt modelId="{50910BAE-2EA8-4DE6-BD38-88C8A2CAC257}" type="pres">
      <dgm:prSet presAssocID="{239817CE-F4C7-4069-8400-A6022A0A926F}" presName="parentText" presStyleLbl="node1" presStyleIdx="0" presStyleCnt="7">
        <dgm:presLayoutVars>
          <dgm:chMax val="1"/>
          <dgm:bulletEnabled val="1"/>
        </dgm:presLayoutVars>
      </dgm:prSet>
      <dgm:spPr/>
      <dgm:t>
        <a:bodyPr/>
        <a:lstStyle/>
        <a:p>
          <a:endParaRPr lang="en-GB"/>
        </a:p>
      </dgm:t>
    </dgm:pt>
    <dgm:pt modelId="{BFC14298-D503-47E1-A768-4362D3A6003E}" type="pres">
      <dgm:prSet presAssocID="{239817CE-F4C7-4069-8400-A6022A0A926F}" presName="descendantText" presStyleLbl="alignAccFollowNode1" presStyleIdx="0" presStyleCnt="7">
        <dgm:presLayoutVars>
          <dgm:bulletEnabled val="1"/>
        </dgm:presLayoutVars>
      </dgm:prSet>
      <dgm:spPr/>
      <dgm:t>
        <a:bodyPr/>
        <a:lstStyle/>
        <a:p>
          <a:endParaRPr lang="en-GB"/>
        </a:p>
      </dgm:t>
    </dgm:pt>
    <dgm:pt modelId="{3F763412-7C96-4384-82F3-84CF65CBD5D0}" type="pres">
      <dgm:prSet presAssocID="{88DEAA45-AB53-475D-98CA-AC9A0862472C}" presName="sp" presStyleCnt="0"/>
      <dgm:spPr/>
    </dgm:pt>
    <dgm:pt modelId="{BD98E397-B86F-46A5-8D45-345B5407063B}" type="pres">
      <dgm:prSet presAssocID="{C82D56DE-AEB3-40AE-91FF-1699F789BEBE}" presName="linNode" presStyleCnt="0"/>
      <dgm:spPr/>
    </dgm:pt>
    <dgm:pt modelId="{E785369C-8CA7-42BE-8D28-E1CC9EC0C35A}" type="pres">
      <dgm:prSet presAssocID="{C82D56DE-AEB3-40AE-91FF-1699F789BEBE}" presName="parentText" presStyleLbl="node1" presStyleIdx="1" presStyleCnt="7">
        <dgm:presLayoutVars>
          <dgm:chMax val="1"/>
          <dgm:bulletEnabled val="1"/>
        </dgm:presLayoutVars>
      </dgm:prSet>
      <dgm:spPr/>
      <dgm:t>
        <a:bodyPr/>
        <a:lstStyle/>
        <a:p>
          <a:endParaRPr lang="en-GB"/>
        </a:p>
      </dgm:t>
    </dgm:pt>
    <dgm:pt modelId="{C1DA8C52-C218-4424-8F40-65AC60A5FA78}" type="pres">
      <dgm:prSet presAssocID="{C82D56DE-AEB3-40AE-91FF-1699F789BEBE}" presName="descendantText" presStyleLbl="alignAccFollowNode1" presStyleIdx="1" presStyleCnt="7">
        <dgm:presLayoutVars>
          <dgm:bulletEnabled val="1"/>
        </dgm:presLayoutVars>
      </dgm:prSet>
      <dgm:spPr/>
      <dgm:t>
        <a:bodyPr/>
        <a:lstStyle/>
        <a:p>
          <a:endParaRPr lang="en-GB"/>
        </a:p>
      </dgm:t>
    </dgm:pt>
    <dgm:pt modelId="{18FCBEFF-3B85-4205-963D-84B18E5E4778}" type="pres">
      <dgm:prSet presAssocID="{C701DD8C-C41B-4386-8160-82F9A4C776A5}" presName="sp" presStyleCnt="0"/>
      <dgm:spPr/>
    </dgm:pt>
    <dgm:pt modelId="{0DA71EE4-332C-4342-92DD-B5999DA6A189}" type="pres">
      <dgm:prSet presAssocID="{B99735B1-DE25-4041-9A5F-47224DF4D3A7}" presName="linNode" presStyleCnt="0"/>
      <dgm:spPr/>
    </dgm:pt>
    <dgm:pt modelId="{464F296B-A57A-43BB-99D0-378B9A4F967B}" type="pres">
      <dgm:prSet presAssocID="{B99735B1-DE25-4041-9A5F-47224DF4D3A7}" presName="parentText" presStyleLbl="node1" presStyleIdx="2" presStyleCnt="7">
        <dgm:presLayoutVars>
          <dgm:chMax val="1"/>
          <dgm:bulletEnabled val="1"/>
        </dgm:presLayoutVars>
      </dgm:prSet>
      <dgm:spPr/>
      <dgm:t>
        <a:bodyPr/>
        <a:lstStyle/>
        <a:p>
          <a:endParaRPr lang="en-GB"/>
        </a:p>
      </dgm:t>
    </dgm:pt>
    <dgm:pt modelId="{16FEC19D-E67F-49EB-8E00-3E643A5A4CE9}" type="pres">
      <dgm:prSet presAssocID="{B99735B1-DE25-4041-9A5F-47224DF4D3A7}" presName="descendantText" presStyleLbl="alignAccFollowNode1" presStyleIdx="2" presStyleCnt="7">
        <dgm:presLayoutVars>
          <dgm:bulletEnabled val="1"/>
        </dgm:presLayoutVars>
      </dgm:prSet>
      <dgm:spPr/>
      <dgm:t>
        <a:bodyPr/>
        <a:lstStyle/>
        <a:p>
          <a:endParaRPr lang="en-GB"/>
        </a:p>
      </dgm:t>
    </dgm:pt>
    <dgm:pt modelId="{A9C4058D-DBA2-4637-8BA2-97BF3219BFDA}" type="pres">
      <dgm:prSet presAssocID="{3429D522-2CB7-4875-A4D5-FCCF275A7152}" presName="sp" presStyleCnt="0"/>
      <dgm:spPr/>
    </dgm:pt>
    <dgm:pt modelId="{44B9F980-3AFA-41B2-9432-C3CFEFA4F6DA}" type="pres">
      <dgm:prSet presAssocID="{727474A2-2381-48D2-AC25-18A818188123}" presName="linNode" presStyleCnt="0"/>
      <dgm:spPr/>
    </dgm:pt>
    <dgm:pt modelId="{E96D75A8-E250-425A-A895-6B09774DFAA9}" type="pres">
      <dgm:prSet presAssocID="{727474A2-2381-48D2-AC25-18A818188123}" presName="parentText" presStyleLbl="node1" presStyleIdx="3" presStyleCnt="7">
        <dgm:presLayoutVars>
          <dgm:chMax val="1"/>
          <dgm:bulletEnabled val="1"/>
        </dgm:presLayoutVars>
      </dgm:prSet>
      <dgm:spPr/>
      <dgm:t>
        <a:bodyPr/>
        <a:lstStyle/>
        <a:p>
          <a:endParaRPr lang="en-GB"/>
        </a:p>
      </dgm:t>
    </dgm:pt>
    <dgm:pt modelId="{99438C4E-ED12-45E1-9F16-525A824883C1}" type="pres">
      <dgm:prSet presAssocID="{727474A2-2381-48D2-AC25-18A818188123}" presName="descendantText" presStyleLbl="alignAccFollowNode1" presStyleIdx="3" presStyleCnt="7">
        <dgm:presLayoutVars>
          <dgm:bulletEnabled val="1"/>
        </dgm:presLayoutVars>
      </dgm:prSet>
      <dgm:spPr/>
      <dgm:t>
        <a:bodyPr/>
        <a:lstStyle/>
        <a:p>
          <a:endParaRPr lang="en-GB"/>
        </a:p>
      </dgm:t>
    </dgm:pt>
    <dgm:pt modelId="{6C9EBFC0-37D0-4E0B-B3A6-CA68D6131AF6}" type="pres">
      <dgm:prSet presAssocID="{F952E273-84BE-4505-98D9-A3C2DA620875}" presName="sp" presStyleCnt="0"/>
      <dgm:spPr/>
    </dgm:pt>
    <dgm:pt modelId="{E8F714DA-1B8A-4FA7-910C-F16F98DFB466}" type="pres">
      <dgm:prSet presAssocID="{2493A8DE-90CD-4506-9F37-177FE896B356}" presName="linNode" presStyleCnt="0"/>
      <dgm:spPr/>
    </dgm:pt>
    <dgm:pt modelId="{EE74BE38-F5BD-46A8-8247-E952BF8A898E}" type="pres">
      <dgm:prSet presAssocID="{2493A8DE-90CD-4506-9F37-177FE896B356}" presName="parentText" presStyleLbl="node1" presStyleIdx="4" presStyleCnt="7">
        <dgm:presLayoutVars>
          <dgm:chMax val="1"/>
          <dgm:bulletEnabled val="1"/>
        </dgm:presLayoutVars>
      </dgm:prSet>
      <dgm:spPr/>
      <dgm:t>
        <a:bodyPr/>
        <a:lstStyle/>
        <a:p>
          <a:endParaRPr lang="en-GB"/>
        </a:p>
      </dgm:t>
    </dgm:pt>
    <dgm:pt modelId="{0D582A8B-316C-4D0C-93AD-C261896A4A78}" type="pres">
      <dgm:prSet presAssocID="{2493A8DE-90CD-4506-9F37-177FE896B356}" presName="descendantText" presStyleLbl="alignAccFollowNode1" presStyleIdx="4" presStyleCnt="7">
        <dgm:presLayoutVars>
          <dgm:bulletEnabled val="1"/>
        </dgm:presLayoutVars>
      </dgm:prSet>
      <dgm:spPr/>
      <dgm:t>
        <a:bodyPr/>
        <a:lstStyle/>
        <a:p>
          <a:endParaRPr lang="en-GB"/>
        </a:p>
      </dgm:t>
    </dgm:pt>
    <dgm:pt modelId="{9FE2B218-A026-484D-81B3-C8DA222594B4}" type="pres">
      <dgm:prSet presAssocID="{149C0D08-A524-4D89-97BC-59B19151A087}" presName="sp" presStyleCnt="0"/>
      <dgm:spPr/>
    </dgm:pt>
    <dgm:pt modelId="{186AC032-89EE-44AA-8641-99CF57B73015}" type="pres">
      <dgm:prSet presAssocID="{3C2912B0-5526-4884-961D-E092BF7E2DC4}" presName="linNode" presStyleCnt="0"/>
      <dgm:spPr/>
    </dgm:pt>
    <dgm:pt modelId="{31D10478-5AAF-4B15-B099-D2D8CC4312B0}" type="pres">
      <dgm:prSet presAssocID="{3C2912B0-5526-4884-961D-E092BF7E2DC4}" presName="parentText" presStyleLbl="node1" presStyleIdx="5" presStyleCnt="7">
        <dgm:presLayoutVars>
          <dgm:chMax val="1"/>
          <dgm:bulletEnabled val="1"/>
        </dgm:presLayoutVars>
      </dgm:prSet>
      <dgm:spPr/>
      <dgm:t>
        <a:bodyPr/>
        <a:lstStyle/>
        <a:p>
          <a:endParaRPr lang="en-GB"/>
        </a:p>
      </dgm:t>
    </dgm:pt>
    <dgm:pt modelId="{11C86620-34A4-4D7F-BEC1-CCAE03220C1E}" type="pres">
      <dgm:prSet presAssocID="{3C2912B0-5526-4884-961D-E092BF7E2DC4}" presName="descendantText" presStyleLbl="alignAccFollowNode1" presStyleIdx="5" presStyleCnt="7">
        <dgm:presLayoutVars>
          <dgm:bulletEnabled val="1"/>
        </dgm:presLayoutVars>
      </dgm:prSet>
      <dgm:spPr/>
      <dgm:t>
        <a:bodyPr/>
        <a:lstStyle/>
        <a:p>
          <a:endParaRPr lang="en-GB"/>
        </a:p>
      </dgm:t>
    </dgm:pt>
    <dgm:pt modelId="{5C4295FE-6418-4D98-9224-E2A6EC2F93DC}" type="pres">
      <dgm:prSet presAssocID="{115282C6-E638-4388-B5FC-96A135E1B8AC}" presName="sp" presStyleCnt="0"/>
      <dgm:spPr/>
    </dgm:pt>
    <dgm:pt modelId="{ECB47FD4-BB96-41F6-83F4-ED9A412FD4BF}" type="pres">
      <dgm:prSet presAssocID="{2FC91022-C17C-4C4A-8CA2-A715DFC74463}" presName="linNode" presStyleCnt="0"/>
      <dgm:spPr/>
    </dgm:pt>
    <dgm:pt modelId="{58AC214A-57A7-46DA-BCA3-739E2EB017CB}" type="pres">
      <dgm:prSet presAssocID="{2FC91022-C17C-4C4A-8CA2-A715DFC74463}" presName="parentText" presStyleLbl="node1" presStyleIdx="6" presStyleCnt="7">
        <dgm:presLayoutVars>
          <dgm:chMax val="1"/>
          <dgm:bulletEnabled val="1"/>
        </dgm:presLayoutVars>
      </dgm:prSet>
      <dgm:spPr/>
      <dgm:t>
        <a:bodyPr/>
        <a:lstStyle/>
        <a:p>
          <a:endParaRPr lang="en-GB"/>
        </a:p>
      </dgm:t>
    </dgm:pt>
    <dgm:pt modelId="{A3A4C6B8-AB09-4BC1-840F-33EB93CBA5EA}" type="pres">
      <dgm:prSet presAssocID="{2FC91022-C17C-4C4A-8CA2-A715DFC74463}" presName="descendantText" presStyleLbl="alignAccFollowNode1" presStyleIdx="6" presStyleCnt="7">
        <dgm:presLayoutVars>
          <dgm:bulletEnabled val="1"/>
        </dgm:presLayoutVars>
      </dgm:prSet>
      <dgm:spPr/>
      <dgm:t>
        <a:bodyPr/>
        <a:lstStyle/>
        <a:p>
          <a:endParaRPr lang="en-GB"/>
        </a:p>
      </dgm:t>
    </dgm:pt>
  </dgm:ptLst>
  <dgm:cxnLst>
    <dgm:cxn modelId="{E7C5FCF0-C934-4244-90C4-38C8DC4FA6FD}" type="presOf" srcId="{01BAE72C-36DB-46E2-A53E-0C49661CD7A2}" destId="{BFC14298-D503-47E1-A768-4362D3A6003E}" srcOrd="0" destOrd="0" presId="urn:microsoft.com/office/officeart/2005/8/layout/vList5"/>
    <dgm:cxn modelId="{0E309BC0-7E94-44BE-9BF7-E87DCC70269E}" type="presOf" srcId="{239817CE-F4C7-4069-8400-A6022A0A926F}" destId="{50910BAE-2EA8-4DE6-BD38-88C8A2CAC257}" srcOrd="0" destOrd="0" presId="urn:microsoft.com/office/officeart/2005/8/layout/vList5"/>
    <dgm:cxn modelId="{AAB4BA88-6157-4409-B841-DA7B710A453E}" type="presOf" srcId="{C82D56DE-AEB3-40AE-91FF-1699F789BEBE}" destId="{E785369C-8CA7-42BE-8D28-E1CC9EC0C35A}" srcOrd="0" destOrd="0" presId="urn:microsoft.com/office/officeart/2005/8/layout/vList5"/>
    <dgm:cxn modelId="{AFAC2403-759B-4118-9E6A-72A27E71EF3C}" type="presOf" srcId="{3C2912B0-5526-4884-961D-E092BF7E2DC4}" destId="{31D10478-5AAF-4B15-B099-D2D8CC4312B0}" srcOrd="0" destOrd="0" presId="urn:microsoft.com/office/officeart/2005/8/layout/vList5"/>
    <dgm:cxn modelId="{CF9C8FC7-2B42-4AA4-8D29-0B7B96C0BB1B}" type="presOf" srcId="{F1FFC9E0-00B3-4929-BB04-D72194FAE3D7}" destId="{16FEC19D-E67F-49EB-8E00-3E643A5A4CE9}" srcOrd="0" destOrd="0" presId="urn:microsoft.com/office/officeart/2005/8/layout/vList5"/>
    <dgm:cxn modelId="{0D323F11-E771-4D31-91F1-23851888E1E0}" srcId="{260768A5-1528-4029-9C2A-BEA69E8ADCCD}" destId="{3C2912B0-5526-4884-961D-E092BF7E2DC4}" srcOrd="5" destOrd="0" parTransId="{4534C796-744F-48DD-A385-E21D79C0444D}" sibTransId="{115282C6-E638-4388-B5FC-96A135E1B8AC}"/>
    <dgm:cxn modelId="{094361A0-7E10-46C7-AE43-53B45DEF3DBA}" srcId="{239817CE-F4C7-4069-8400-A6022A0A926F}" destId="{01BAE72C-36DB-46E2-A53E-0C49661CD7A2}" srcOrd="0" destOrd="0" parTransId="{5D1ED131-A9DF-440E-B703-F7AE5CBC4E94}" sibTransId="{0C22E980-5083-463C-A0B6-7D10F3580C5C}"/>
    <dgm:cxn modelId="{DC968385-5977-40D9-82D6-6094CEE6CE3A}" srcId="{260768A5-1528-4029-9C2A-BEA69E8ADCCD}" destId="{C82D56DE-AEB3-40AE-91FF-1699F789BEBE}" srcOrd="1" destOrd="0" parTransId="{62BE1647-77DA-41C3-8AEA-1F5A6D5169A5}" sibTransId="{C701DD8C-C41B-4386-8160-82F9A4C776A5}"/>
    <dgm:cxn modelId="{3CDB0545-08D9-42E0-B536-A69C0392FB25}" srcId="{C82D56DE-AEB3-40AE-91FF-1699F789BEBE}" destId="{8E2EBFEA-8DED-4722-92B7-411205DBEC81}" srcOrd="0" destOrd="0" parTransId="{E7807B25-22B0-464B-857D-3A3EEC68726F}" sibTransId="{9C9ED9C8-F673-488B-9C78-725FED7F703E}"/>
    <dgm:cxn modelId="{61E6EB07-BB4F-40B9-90CF-908279D71C9D}" type="presOf" srcId="{B99735B1-DE25-4041-9A5F-47224DF4D3A7}" destId="{464F296B-A57A-43BB-99D0-378B9A4F967B}" srcOrd="0" destOrd="0" presId="urn:microsoft.com/office/officeart/2005/8/layout/vList5"/>
    <dgm:cxn modelId="{9804E635-F616-47EF-924D-F8D3289A4B77}" type="presOf" srcId="{7079B46B-7CAD-47CF-935C-FE41223A0E1D}" destId="{A3A4C6B8-AB09-4BC1-840F-33EB93CBA5EA}" srcOrd="0" destOrd="0" presId="urn:microsoft.com/office/officeart/2005/8/layout/vList5"/>
    <dgm:cxn modelId="{3B2B702A-B86D-4B87-BA43-CCCDF531C2A4}" srcId="{3C2912B0-5526-4884-961D-E092BF7E2DC4}" destId="{5C6ED8CA-B137-4DE6-864E-39854D551F78}" srcOrd="0" destOrd="0" parTransId="{37E4B5CF-958F-4FA3-9C0B-B3C4264AFDB9}" sibTransId="{B1785E69-5BE9-4B5F-B247-553BCAEF46B2}"/>
    <dgm:cxn modelId="{81901CD7-1AB9-4D21-B857-48491D20F8A0}" type="presOf" srcId="{5C6ED8CA-B137-4DE6-864E-39854D551F78}" destId="{11C86620-34A4-4D7F-BEC1-CCAE03220C1E}" srcOrd="0" destOrd="0" presId="urn:microsoft.com/office/officeart/2005/8/layout/vList5"/>
    <dgm:cxn modelId="{7260E100-CAC1-49F8-A538-43F2AE282A33}" srcId="{727474A2-2381-48D2-AC25-18A818188123}" destId="{680B9535-F4B8-4877-90C7-50FB248C2CE0}" srcOrd="0" destOrd="0" parTransId="{739C35AE-9F96-4BB4-B3F9-78639E5D11E6}" sibTransId="{A726407A-2B5D-4CD7-9932-B3EC61C5F6E7}"/>
    <dgm:cxn modelId="{4D28E1B9-EF5F-4093-A54A-454C33571BD4}" srcId="{260768A5-1528-4029-9C2A-BEA69E8ADCCD}" destId="{727474A2-2381-48D2-AC25-18A818188123}" srcOrd="3" destOrd="0" parTransId="{8DBD7DAE-BFCD-46A8-9D10-2BD7657C5322}" sibTransId="{F952E273-84BE-4505-98D9-A3C2DA620875}"/>
    <dgm:cxn modelId="{995BB006-B33F-464F-A709-5FB79AAF65A8}" type="presOf" srcId="{2493A8DE-90CD-4506-9F37-177FE896B356}" destId="{EE74BE38-F5BD-46A8-8247-E952BF8A898E}" srcOrd="0" destOrd="0" presId="urn:microsoft.com/office/officeart/2005/8/layout/vList5"/>
    <dgm:cxn modelId="{695980F8-5120-4FA7-88CB-516CEB3CDD72}" type="presOf" srcId="{2FC91022-C17C-4C4A-8CA2-A715DFC74463}" destId="{58AC214A-57A7-46DA-BCA3-739E2EB017CB}" srcOrd="0" destOrd="0" presId="urn:microsoft.com/office/officeart/2005/8/layout/vList5"/>
    <dgm:cxn modelId="{EC44A0D6-57DC-4A45-BDE1-F848F40D8D1B}" srcId="{260768A5-1528-4029-9C2A-BEA69E8ADCCD}" destId="{2493A8DE-90CD-4506-9F37-177FE896B356}" srcOrd="4" destOrd="0" parTransId="{61D2263E-A92D-48FE-9E40-459907632369}" sibTransId="{149C0D08-A524-4D89-97BC-59B19151A087}"/>
    <dgm:cxn modelId="{F78ABE89-1598-474D-B20A-2E5D4B65967B}" type="presOf" srcId="{727474A2-2381-48D2-AC25-18A818188123}" destId="{E96D75A8-E250-425A-A895-6B09774DFAA9}" srcOrd="0" destOrd="0" presId="urn:microsoft.com/office/officeart/2005/8/layout/vList5"/>
    <dgm:cxn modelId="{A89D70CE-9B95-4E84-BB2A-8C65767F6643}" srcId="{B99735B1-DE25-4041-9A5F-47224DF4D3A7}" destId="{F1FFC9E0-00B3-4929-BB04-D72194FAE3D7}" srcOrd="0" destOrd="0" parTransId="{A57B4766-F01D-4770-B95A-B0309A20BEBB}" sibTransId="{F10E0982-6270-42F3-B65F-96F1F51E071C}"/>
    <dgm:cxn modelId="{4164140E-EECF-44BA-B2E8-C11CCF1F6BD3}" type="presOf" srcId="{260768A5-1528-4029-9C2A-BEA69E8ADCCD}" destId="{4FC83C86-253E-4B2F-BA42-B5C8C59B12FE}" srcOrd="0" destOrd="0" presId="urn:microsoft.com/office/officeart/2005/8/layout/vList5"/>
    <dgm:cxn modelId="{477358B1-163E-4CF7-90FA-DF6C80E1F83A}" srcId="{2493A8DE-90CD-4506-9F37-177FE896B356}" destId="{45DAB833-5C17-43F7-A9C2-F37EE8DA2EF9}" srcOrd="0" destOrd="0" parTransId="{F9901EC2-EC2B-4640-B3F9-7CC126DF25E5}" sibTransId="{F730D5C1-92D2-4459-99BD-152018FA07EB}"/>
    <dgm:cxn modelId="{16DD3AA0-F0E3-476A-9C51-FD7F1BB17615}" srcId="{260768A5-1528-4029-9C2A-BEA69E8ADCCD}" destId="{B99735B1-DE25-4041-9A5F-47224DF4D3A7}" srcOrd="2" destOrd="0" parTransId="{5DEA5B34-3FA8-44D0-90B6-030858DB24C4}" sibTransId="{3429D522-2CB7-4875-A4D5-FCCF275A7152}"/>
    <dgm:cxn modelId="{FD1D6722-0771-4330-9E15-4353B27E66E1}" srcId="{2FC91022-C17C-4C4A-8CA2-A715DFC74463}" destId="{7079B46B-7CAD-47CF-935C-FE41223A0E1D}" srcOrd="0" destOrd="0" parTransId="{3830A777-E7FA-439A-BB97-DEB7DEA67966}" sibTransId="{2B19707E-A829-4FB8-A1D6-09072C1C21F2}"/>
    <dgm:cxn modelId="{C45E734C-BAE8-4E17-82D5-5115B40A5790}" srcId="{260768A5-1528-4029-9C2A-BEA69E8ADCCD}" destId="{239817CE-F4C7-4069-8400-A6022A0A926F}" srcOrd="0" destOrd="0" parTransId="{B8C05718-3294-4F16-B265-069CAA8A1A69}" sibTransId="{88DEAA45-AB53-475D-98CA-AC9A0862472C}"/>
    <dgm:cxn modelId="{8B888928-CD62-456D-A826-75819B49B619}" type="presOf" srcId="{8E2EBFEA-8DED-4722-92B7-411205DBEC81}" destId="{C1DA8C52-C218-4424-8F40-65AC60A5FA78}" srcOrd="0" destOrd="0" presId="urn:microsoft.com/office/officeart/2005/8/layout/vList5"/>
    <dgm:cxn modelId="{3D03723E-ED4E-4268-98A9-593B74333259}" srcId="{260768A5-1528-4029-9C2A-BEA69E8ADCCD}" destId="{2FC91022-C17C-4C4A-8CA2-A715DFC74463}" srcOrd="6" destOrd="0" parTransId="{6E8E781C-17F5-4909-A0C5-1727300AE53D}" sibTransId="{70032EF4-D6F1-4FE0-90E2-A745257A5CE7}"/>
    <dgm:cxn modelId="{B6E070CF-AD4F-41FC-87F3-F10AAE8B389F}" type="presOf" srcId="{680B9535-F4B8-4877-90C7-50FB248C2CE0}" destId="{99438C4E-ED12-45E1-9F16-525A824883C1}" srcOrd="0" destOrd="0" presId="urn:microsoft.com/office/officeart/2005/8/layout/vList5"/>
    <dgm:cxn modelId="{05462CE4-8E2A-4261-A860-4B17A59D4242}" type="presOf" srcId="{45DAB833-5C17-43F7-A9C2-F37EE8DA2EF9}" destId="{0D582A8B-316C-4D0C-93AD-C261896A4A78}" srcOrd="0" destOrd="0" presId="urn:microsoft.com/office/officeart/2005/8/layout/vList5"/>
    <dgm:cxn modelId="{CBD66227-5149-4754-A419-7D62A4B46145}" type="presParOf" srcId="{4FC83C86-253E-4B2F-BA42-B5C8C59B12FE}" destId="{A26CC73D-34A1-400D-9D7D-139E81B69A3A}" srcOrd="0" destOrd="0" presId="urn:microsoft.com/office/officeart/2005/8/layout/vList5"/>
    <dgm:cxn modelId="{2F3D9278-664E-4D47-92FE-B48F86FE4873}" type="presParOf" srcId="{A26CC73D-34A1-400D-9D7D-139E81B69A3A}" destId="{50910BAE-2EA8-4DE6-BD38-88C8A2CAC257}" srcOrd="0" destOrd="0" presId="urn:microsoft.com/office/officeart/2005/8/layout/vList5"/>
    <dgm:cxn modelId="{47638C36-D037-4B0D-A57A-7DD8921E0396}" type="presParOf" srcId="{A26CC73D-34A1-400D-9D7D-139E81B69A3A}" destId="{BFC14298-D503-47E1-A768-4362D3A6003E}" srcOrd="1" destOrd="0" presId="urn:microsoft.com/office/officeart/2005/8/layout/vList5"/>
    <dgm:cxn modelId="{0FC67449-DD7B-411D-9433-D3927F6EACA3}" type="presParOf" srcId="{4FC83C86-253E-4B2F-BA42-B5C8C59B12FE}" destId="{3F763412-7C96-4384-82F3-84CF65CBD5D0}" srcOrd="1" destOrd="0" presId="urn:microsoft.com/office/officeart/2005/8/layout/vList5"/>
    <dgm:cxn modelId="{427CC019-C6EA-4DFB-9B3E-B7911A573371}" type="presParOf" srcId="{4FC83C86-253E-4B2F-BA42-B5C8C59B12FE}" destId="{BD98E397-B86F-46A5-8D45-345B5407063B}" srcOrd="2" destOrd="0" presId="urn:microsoft.com/office/officeart/2005/8/layout/vList5"/>
    <dgm:cxn modelId="{04F97EF0-5D2B-4ABC-8213-FA2D48579A93}" type="presParOf" srcId="{BD98E397-B86F-46A5-8D45-345B5407063B}" destId="{E785369C-8CA7-42BE-8D28-E1CC9EC0C35A}" srcOrd="0" destOrd="0" presId="urn:microsoft.com/office/officeart/2005/8/layout/vList5"/>
    <dgm:cxn modelId="{A1709BEA-C1E2-4D72-AA2F-FFD361C2F827}" type="presParOf" srcId="{BD98E397-B86F-46A5-8D45-345B5407063B}" destId="{C1DA8C52-C218-4424-8F40-65AC60A5FA78}" srcOrd="1" destOrd="0" presId="urn:microsoft.com/office/officeart/2005/8/layout/vList5"/>
    <dgm:cxn modelId="{D9B343D1-B3DB-4B3B-9DDE-635A2212E00B}" type="presParOf" srcId="{4FC83C86-253E-4B2F-BA42-B5C8C59B12FE}" destId="{18FCBEFF-3B85-4205-963D-84B18E5E4778}" srcOrd="3" destOrd="0" presId="urn:microsoft.com/office/officeart/2005/8/layout/vList5"/>
    <dgm:cxn modelId="{483BA977-B286-4AAD-9552-80E7B2E6C10A}" type="presParOf" srcId="{4FC83C86-253E-4B2F-BA42-B5C8C59B12FE}" destId="{0DA71EE4-332C-4342-92DD-B5999DA6A189}" srcOrd="4" destOrd="0" presId="urn:microsoft.com/office/officeart/2005/8/layout/vList5"/>
    <dgm:cxn modelId="{A04BB566-3AE6-44DF-A854-C08D96B4C6FD}" type="presParOf" srcId="{0DA71EE4-332C-4342-92DD-B5999DA6A189}" destId="{464F296B-A57A-43BB-99D0-378B9A4F967B}" srcOrd="0" destOrd="0" presId="urn:microsoft.com/office/officeart/2005/8/layout/vList5"/>
    <dgm:cxn modelId="{0AC35928-48CA-4219-B51E-DEE7835439FF}" type="presParOf" srcId="{0DA71EE4-332C-4342-92DD-B5999DA6A189}" destId="{16FEC19D-E67F-49EB-8E00-3E643A5A4CE9}" srcOrd="1" destOrd="0" presId="urn:microsoft.com/office/officeart/2005/8/layout/vList5"/>
    <dgm:cxn modelId="{47028C2B-3076-40CE-910F-EE661DBC92FF}" type="presParOf" srcId="{4FC83C86-253E-4B2F-BA42-B5C8C59B12FE}" destId="{A9C4058D-DBA2-4637-8BA2-97BF3219BFDA}" srcOrd="5" destOrd="0" presId="urn:microsoft.com/office/officeart/2005/8/layout/vList5"/>
    <dgm:cxn modelId="{FA31F527-B768-410F-A667-10CE1D6533C4}" type="presParOf" srcId="{4FC83C86-253E-4B2F-BA42-B5C8C59B12FE}" destId="{44B9F980-3AFA-41B2-9432-C3CFEFA4F6DA}" srcOrd="6" destOrd="0" presId="urn:microsoft.com/office/officeart/2005/8/layout/vList5"/>
    <dgm:cxn modelId="{9819826F-3D1B-4340-8959-A1B5E2D19411}" type="presParOf" srcId="{44B9F980-3AFA-41B2-9432-C3CFEFA4F6DA}" destId="{E96D75A8-E250-425A-A895-6B09774DFAA9}" srcOrd="0" destOrd="0" presId="urn:microsoft.com/office/officeart/2005/8/layout/vList5"/>
    <dgm:cxn modelId="{DFCA69C2-F745-46AD-A543-C9B0A0723150}" type="presParOf" srcId="{44B9F980-3AFA-41B2-9432-C3CFEFA4F6DA}" destId="{99438C4E-ED12-45E1-9F16-525A824883C1}" srcOrd="1" destOrd="0" presId="urn:microsoft.com/office/officeart/2005/8/layout/vList5"/>
    <dgm:cxn modelId="{1471C594-ED5A-4A32-B420-7D23E83610D3}" type="presParOf" srcId="{4FC83C86-253E-4B2F-BA42-B5C8C59B12FE}" destId="{6C9EBFC0-37D0-4E0B-B3A6-CA68D6131AF6}" srcOrd="7" destOrd="0" presId="urn:microsoft.com/office/officeart/2005/8/layout/vList5"/>
    <dgm:cxn modelId="{0C3E6019-2FEE-4899-B96F-676D14FCAF37}" type="presParOf" srcId="{4FC83C86-253E-4B2F-BA42-B5C8C59B12FE}" destId="{E8F714DA-1B8A-4FA7-910C-F16F98DFB466}" srcOrd="8" destOrd="0" presId="urn:microsoft.com/office/officeart/2005/8/layout/vList5"/>
    <dgm:cxn modelId="{C3BB8C5C-7085-4690-A7D1-A257133819AF}" type="presParOf" srcId="{E8F714DA-1B8A-4FA7-910C-F16F98DFB466}" destId="{EE74BE38-F5BD-46A8-8247-E952BF8A898E}" srcOrd="0" destOrd="0" presId="urn:microsoft.com/office/officeart/2005/8/layout/vList5"/>
    <dgm:cxn modelId="{4B88563A-78C3-4711-9891-2EA8DF453C0E}" type="presParOf" srcId="{E8F714DA-1B8A-4FA7-910C-F16F98DFB466}" destId="{0D582A8B-316C-4D0C-93AD-C261896A4A78}" srcOrd="1" destOrd="0" presId="urn:microsoft.com/office/officeart/2005/8/layout/vList5"/>
    <dgm:cxn modelId="{5455A221-5150-4A9B-96F6-F5C5BC8EB4E9}" type="presParOf" srcId="{4FC83C86-253E-4B2F-BA42-B5C8C59B12FE}" destId="{9FE2B218-A026-484D-81B3-C8DA222594B4}" srcOrd="9" destOrd="0" presId="urn:microsoft.com/office/officeart/2005/8/layout/vList5"/>
    <dgm:cxn modelId="{40CEA1B1-A63D-42CC-8196-9B22B0B60988}" type="presParOf" srcId="{4FC83C86-253E-4B2F-BA42-B5C8C59B12FE}" destId="{186AC032-89EE-44AA-8641-99CF57B73015}" srcOrd="10" destOrd="0" presId="urn:microsoft.com/office/officeart/2005/8/layout/vList5"/>
    <dgm:cxn modelId="{588D6346-F150-4673-BCCE-F6777ECBD776}" type="presParOf" srcId="{186AC032-89EE-44AA-8641-99CF57B73015}" destId="{31D10478-5AAF-4B15-B099-D2D8CC4312B0}" srcOrd="0" destOrd="0" presId="urn:microsoft.com/office/officeart/2005/8/layout/vList5"/>
    <dgm:cxn modelId="{968FB8D7-BA55-4690-AD3E-F4CECB2592D5}" type="presParOf" srcId="{186AC032-89EE-44AA-8641-99CF57B73015}" destId="{11C86620-34A4-4D7F-BEC1-CCAE03220C1E}" srcOrd="1" destOrd="0" presId="urn:microsoft.com/office/officeart/2005/8/layout/vList5"/>
    <dgm:cxn modelId="{D81D2F1C-E1AD-43B7-8E6D-D44B139AD60A}" type="presParOf" srcId="{4FC83C86-253E-4B2F-BA42-B5C8C59B12FE}" destId="{5C4295FE-6418-4D98-9224-E2A6EC2F93DC}" srcOrd="11" destOrd="0" presId="urn:microsoft.com/office/officeart/2005/8/layout/vList5"/>
    <dgm:cxn modelId="{B5DBE847-2616-43C4-9614-E94807B55861}" type="presParOf" srcId="{4FC83C86-253E-4B2F-BA42-B5C8C59B12FE}" destId="{ECB47FD4-BB96-41F6-83F4-ED9A412FD4BF}" srcOrd="12" destOrd="0" presId="urn:microsoft.com/office/officeart/2005/8/layout/vList5"/>
    <dgm:cxn modelId="{9ED2EA84-4DA0-4718-B781-64003E5B472B}" type="presParOf" srcId="{ECB47FD4-BB96-41F6-83F4-ED9A412FD4BF}" destId="{58AC214A-57A7-46DA-BCA3-739E2EB017CB}" srcOrd="0" destOrd="0" presId="urn:microsoft.com/office/officeart/2005/8/layout/vList5"/>
    <dgm:cxn modelId="{B7484833-AE02-45AA-A344-5EE5CD7E6E58}" type="presParOf" srcId="{ECB47FD4-BB96-41F6-83F4-ED9A412FD4BF}" destId="{A3A4C6B8-AB09-4BC1-840F-33EB93CBA5E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74793736-65D9-47BC-AA8D-136174AFD118}"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6625E485-0734-4440-9A63-9137D7C0168A}">
      <dgm:prSet/>
      <dgm:spPr/>
      <dgm:t>
        <a:bodyPr/>
        <a:lstStyle/>
        <a:p>
          <a:pPr algn="ctr" rtl="0"/>
          <a:r>
            <a:rPr lang="en-GB" dirty="0" smtClean="0"/>
            <a:t>Any Questions?</a:t>
          </a:r>
          <a:endParaRPr lang="en-GB" dirty="0"/>
        </a:p>
      </dgm:t>
    </dgm:pt>
    <dgm:pt modelId="{764C5C82-04B3-4F48-A894-B4FAEB955C95}" type="parTrans" cxnId="{22A84477-B40C-4F53-B214-FC33B60EF526}">
      <dgm:prSet/>
      <dgm:spPr/>
      <dgm:t>
        <a:bodyPr/>
        <a:lstStyle/>
        <a:p>
          <a:endParaRPr lang="en-GB"/>
        </a:p>
      </dgm:t>
    </dgm:pt>
    <dgm:pt modelId="{E241BD27-75E1-47D1-8E21-77C037DEB28F}" type="sibTrans" cxnId="{22A84477-B40C-4F53-B214-FC33B60EF526}">
      <dgm:prSet/>
      <dgm:spPr/>
      <dgm:t>
        <a:bodyPr/>
        <a:lstStyle/>
        <a:p>
          <a:endParaRPr lang="en-GB"/>
        </a:p>
      </dgm:t>
    </dgm:pt>
    <dgm:pt modelId="{3F8D008B-D87B-412E-B45A-8560066AA251}" type="pres">
      <dgm:prSet presAssocID="{74793736-65D9-47BC-AA8D-136174AFD118}" presName="linear" presStyleCnt="0">
        <dgm:presLayoutVars>
          <dgm:animLvl val="lvl"/>
          <dgm:resizeHandles val="exact"/>
        </dgm:presLayoutVars>
      </dgm:prSet>
      <dgm:spPr/>
      <dgm:t>
        <a:bodyPr/>
        <a:lstStyle/>
        <a:p>
          <a:endParaRPr lang="en-GB"/>
        </a:p>
      </dgm:t>
    </dgm:pt>
    <dgm:pt modelId="{7FF7C422-0003-458D-810E-2B31E30EBEF4}" type="pres">
      <dgm:prSet presAssocID="{6625E485-0734-4440-9A63-9137D7C0168A}" presName="parentText" presStyleLbl="node1" presStyleIdx="0" presStyleCnt="1">
        <dgm:presLayoutVars>
          <dgm:chMax val="0"/>
          <dgm:bulletEnabled val="1"/>
        </dgm:presLayoutVars>
      </dgm:prSet>
      <dgm:spPr/>
      <dgm:t>
        <a:bodyPr/>
        <a:lstStyle/>
        <a:p>
          <a:endParaRPr lang="en-GB"/>
        </a:p>
      </dgm:t>
    </dgm:pt>
  </dgm:ptLst>
  <dgm:cxnLst>
    <dgm:cxn modelId="{CA1A33BA-C106-4582-9466-F2F792C43B25}" type="presOf" srcId="{74793736-65D9-47BC-AA8D-136174AFD118}" destId="{3F8D008B-D87B-412E-B45A-8560066AA251}" srcOrd="0" destOrd="0" presId="urn:microsoft.com/office/officeart/2005/8/layout/vList2"/>
    <dgm:cxn modelId="{806995B5-FAD7-4270-B357-187F20E80808}" type="presOf" srcId="{6625E485-0734-4440-9A63-9137D7C0168A}" destId="{7FF7C422-0003-458D-810E-2B31E30EBEF4}" srcOrd="0" destOrd="0" presId="urn:microsoft.com/office/officeart/2005/8/layout/vList2"/>
    <dgm:cxn modelId="{22A84477-B40C-4F53-B214-FC33B60EF526}" srcId="{74793736-65D9-47BC-AA8D-136174AFD118}" destId="{6625E485-0734-4440-9A63-9137D7C0168A}" srcOrd="0" destOrd="0" parTransId="{764C5C82-04B3-4F48-A894-B4FAEB955C95}" sibTransId="{E241BD27-75E1-47D1-8E21-77C037DEB28F}"/>
    <dgm:cxn modelId="{3FC1A031-90C5-42ED-8308-E91660F21AF6}" type="presParOf" srcId="{3F8D008B-D87B-412E-B45A-8560066AA251}" destId="{7FF7C422-0003-458D-810E-2B31E30EBEF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TL career and context</a:t>
          </a:r>
          <a:endParaRPr lang="en-GB" sz="2400" kern="1200" dirty="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FE3EA0-EC8F-491A-813A-ABD3F12E0BC8}">
      <dsp:nvSpPr>
        <dsp:cNvPr id="0" name=""/>
        <dsp:cNvSpPr/>
      </dsp:nvSpPr>
      <dsp:spPr>
        <a:xfrm>
          <a:off x="0" y="928"/>
          <a:ext cx="4038600" cy="89539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GB" sz="1600" b="1" kern="1200" dirty="0" smtClean="0"/>
            <a:t>Integration &amp; re-engineering of Pfizer global biometrics organisation, processes and systems 1989/2001</a:t>
          </a:r>
          <a:endParaRPr lang="en-GB" sz="1600" b="1" kern="1200" dirty="0"/>
        </a:p>
      </dsp:txBody>
      <dsp:txXfrm>
        <a:off x="43709" y="44637"/>
        <a:ext cx="3951182" cy="807975"/>
      </dsp:txXfrm>
    </dsp:sp>
    <dsp:sp modelId="{A33C291A-31D5-4BDB-8CB5-7847A60CEADC}">
      <dsp:nvSpPr>
        <dsp:cNvPr id="0" name=""/>
        <dsp:cNvSpPr/>
      </dsp:nvSpPr>
      <dsp:spPr>
        <a:xfrm>
          <a:off x="0" y="908106"/>
          <a:ext cx="4038600" cy="895393"/>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GB" sz="1600" b="1" kern="1200" dirty="0" err="1" smtClean="0"/>
            <a:t>Pharma</a:t>
          </a:r>
          <a:r>
            <a:rPr lang="en-GB" sz="1600" b="1" kern="1200" dirty="0" smtClean="0"/>
            <a:t> industry-wide stats expert/working groups (ABPI, EFPIA, ICH) 1991/2001</a:t>
          </a:r>
          <a:endParaRPr lang="en-GB" sz="1600" b="1" kern="1200" dirty="0"/>
        </a:p>
      </dsp:txBody>
      <dsp:txXfrm>
        <a:off x="43709" y="951815"/>
        <a:ext cx="3951182" cy="807975"/>
      </dsp:txXfrm>
    </dsp:sp>
    <dsp:sp modelId="{3007DC30-8C5B-4805-84B7-9F29B448425A}">
      <dsp:nvSpPr>
        <dsp:cNvPr id="0" name=""/>
        <dsp:cNvSpPr/>
      </dsp:nvSpPr>
      <dsp:spPr>
        <a:xfrm>
          <a:off x="0" y="1815284"/>
          <a:ext cx="4038600" cy="895393"/>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GB" sz="1600" b="1" kern="1200" dirty="0" smtClean="0"/>
            <a:t>Royal Statistical Society</a:t>
          </a:r>
        </a:p>
        <a:p>
          <a:pPr lvl="0" algn="l" defTabSz="711200" rtl="0">
            <a:lnSpc>
              <a:spcPct val="90000"/>
            </a:lnSpc>
            <a:spcBef>
              <a:spcPct val="0"/>
            </a:spcBef>
            <a:spcAft>
              <a:spcPct val="35000"/>
            </a:spcAft>
          </a:pPr>
          <a:r>
            <a:rPr lang="en-GB" sz="1600" b="1" kern="1200" dirty="0" smtClean="0"/>
            <a:t>VP and Chair of Professional Affairs Committee 1998/2000, 2011/12</a:t>
          </a:r>
          <a:endParaRPr lang="en-GB" sz="1600" b="1" kern="1200" dirty="0"/>
        </a:p>
      </dsp:txBody>
      <dsp:txXfrm>
        <a:off x="43709" y="1858993"/>
        <a:ext cx="3951182" cy="807975"/>
      </dsp:txXfrm>
    </dsp:sp>
    <dsp:sp modelId="{287C2A0C-F332-45FE-B8C3-110143F47EF7}">
      <dsp:nvSpPr>
        <dsp:cNvPr id="0" name=""/>
        <dsp:cNvSpPr/>
      </dsp:nvSpPr>
      <dsp:spPr>
        <a:xfrm>
          <a:off x="0" y="2722462"/>
          <a:ext cx="4038600" cy="895393"/>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GB" sz="1600" b="1" kern="1200" dirty="0" smtClean="0"/>
            <a:t>Pfizer mergers &amp; acquisitions (Warner-Lambert, Pharmacia) 2000/03</a:t>
          </a:r>
          <a:endParaRPr lang="en-GB" sz="1600" b="1" kern="1200" dirty="0"/>
        </a:p>
      </dsp:txBody>
      <dsp:txXfrm>
        <a:off x="43709" y="2766171"/>
        <a:ext cx="3951182" cy="807975"/>
      </dsp:txXfrm>
    </dsp:sp>
    <dsp:sp modelId="{AA8AC358-6445-405C-9F58-5FB312A51F53}">
      <dsp:nvSpPr>
        <dsp:cNvPr id="0" name=""/>
        <dsp:cNvSpPr/>
      </dsp:nvSpPr>
      <dsp:spPr>
        <a:xfrm>
          <a:off x="0" y="3629641"/>
          <a:ext cx="4038600" cy="895393"/>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GB" sz="1600" b="1" kern="1200" dirty="0" smtClean="0"/>
            <a:t>Science Council </a:t>
          </a:r>
        </a:p>
        <a:p>
          <a:pPr lvl="0" algn="l" defTabSz="711200" rtl="0">
            <a:lnSpc>
              <a:spcPct val="90000"/>
            </a:lnSpc>
            <a:spcBef>
              <a:spcPct val="0"/>
            </a:spcBef>
            <a:spcAft>
              <a:spcPct val="35000"/>
            </a:spcAft>
          </a:pPr>
          <a:r>
            <a:rPr lang="en-GB" sz="1600" b="1" kern="1200" dirty="0" smtClean="0"/>
            <a:t>Chair of CPD learning group 2011- </a:t>
          </a:r>
        </a:p>
        <a:p>
          <a:pPr lvl="0" algn="l" defTabSz="711200" rtl="0">
            <a:lnSpc>
              <a:spcPct val="90000"/>
            </a:lnSpc>
            <a:spcBef>
              <a:spcPct val="0"/>
            </a:spcBef>
            <a:spcAft>
              <a:spcPct val="35000"/>
            </a:spcAft>
          </a:pPr>
          <a:r>
            <a:rPr lang="en-GB" sz="1600" b="1" kern="1200" dirty="0" smtClean="0"/>
            <a:t>Member of Registration Authority 2012-</a:t>
          </a:r>
          <a:endParaRPr lang="en-GB" sz="1600" b="1" kern="1200" dirty="0"/>
        </a:p>
      </dsp:txBody>
      <dsp:txXfrm>
        <a:off x="43709" y="3673350"/>
        <a:ext cx="3951182" cy="8079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4E3E81-64DC-4F61-A7A6-3A1CDF560F93}">
      <dsp:nvSpPr>
        <dsp:cNvPr id="0" name=""/>
        <dsp:cNvSpPr/>
      </dsp:nvSpPr>
      <dsp:spPr>
        <a:xfrm rot="5400000">
          <a:off x="2162823" y="-560860"/>
          <a:ext cx="1166849" cy="258470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GB" sz="1400" b="1" kern="1200" dirty="0" smtClean="0"/>
            <a:t>Lecturer in Mathematical Statistics 1974/82</a:t>
          </a:r>
          <a:endParaRPr lang="en-GB" sz="1400" kern="1200" dirty="0"/>
        </a:p>
      </dsp:txBody>
      <dsp:txXfrm rot="-5400000">
        <a:off x="1453896" y="205028"/>
        <a:ext cx="2527743" cy="1052927"/>
      </dsp:txXfrm>
    </dsp:sp>
    <dsp:sp modelId="{8CDA8940-F1AA-4705-B991-6C1E06780741}">
      <dsp:nvSpPr>
        <dsp:cNvPr id="0" name=""/>
        <dsp:cNvSpPr/>
      </dsp:nvSpPr>
      <dsp:spPr>
        <a:xfrm>
          <a:off x="0" y="2209"/>
          <a:ext cx="1453896" cy="1458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en-GB" sz="2000" b="1" kern="1200" dirty="0" smtClean="0"/>
            <a:t>University of Bradford</a:t>
          </a:r>
          <a:endParaRPr lang="en-GB" sz="2000" kern="1200" dirty="0"/>
        </a:p>
      </dsp:txBody>
      <dsp:txXfrm>
        <a:off x="70973" y="73182"/>
        <a:ext cx="1311950" cy="1316616"/>
      </dsp:txXfrm>
    </dsp:sp>
    <dsp:sp modelId="{9C2FAA3E-CB69-4101-8BAA-A01E26D055AC}">
      <dsp:nvSpPr>
        <dsp:cNvPr id="0" name=""/>
        <dsp:cNvSpPr/>
      </dsp:nvSpPr>
      <dsp:spPr>
        <a:xfrm rot="5400000">
          <a:off x="2096044" y="970629"/>
          <a:ext cx="1300407" cy="258470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GB" sz="1400" b="1" kern="1200" dirty="0" smtClean="0"/>
            <a:t>Consulting Statistician  1982/90</a:t>
          </a:r>
          <a:endParaRPr lang="en-GB" sz="1400" kern="1200" dirty="0"/>
        </a:p>
        <a:p>
          <a:pPr marL="114300" lvl="1" indent="-114300" algn="l" defTabSz="622300" rtl="0">
            <a:lnSpc>
              <a:spcPct val="90000"/>
            </a:lnSpc>
            <a:spcBef>
              <a:spcPct val="0"/>
            </a:spcBef>
            <a:spcAft>
              <a:spcPct val="15000"/>
            </a:spcAft>
            <a:buChar char="••"/>
          </a:pPr>
          <a:r>
            <a:rPr lang="en-GB" sz="1400" b="1" kern="1200" dirty="0" smtClean="0"/>
            <a:t>Head of Biometrics 1990/2000</a:t>
          </a:r>
          <a:endParaRPr lang="en-GB" sz="1400" kern="1200" dirty="0"/>
        </a:p>
        <a:p>
          <a:pPr marL="114300" lvl="1" indent="-114300" algn="l" defTabSz="622300" rtl="0">
            <a:lnSpc>
              <a:spcPct val="90000"/>
            </a:lnSpc>
            <a:spcBef>
              <a:spcPct val="0"/>
            </a:spcBef>
            <a:spcAft>
              <a:spcPct val="15000"/>
            </a:spcAft>
            <a:buChar char="••"/>
          </a:pPr>
          <a:r>
            <a:rPr lang="en-GB" sz="1400" b="1" kern="1200" dirty="0" smtClean="0"/>
            <a:t>VP Development Operations 2000/04</a:t>
          </a:r>
          <a:endParaRPr lang="en-GB" sz="1400" kern="1200" dirty="0"/>
        </a:p>
      </dsp:txBody>
      <dsp:txXfrm rot="-5400000">
        <a:off x="1453896" y="1676259"/>
        <a:ext cx="2521223" cy="1173445"/>
      </dsp:txXfrm>
    </dsp:sp>
    <dsp:sp modelId="{50484730-9C48-45A0-B6E5-1DDBD6E4087F}">
      <dsp:nvSpPr>
        <dsp:cNvPr id="0" name=""/>
        <dsp:cNvSpPr/>
      </dsp:nvSpPr>
      <dsp:spPr>
        <a:xfrm>
          <a:off x="0" y="1533700"/>
          <a:ext cx="1453896" cy="1458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en-GB" sz="2000" b="1" kern="1200" dirty="0" smtClean="0"/>
            <a:t>Pfizer</a:t>
          </a:r>
          <a:r>
            <a:rPr lang="en-GB" sz="1400" b="1" kern="1200" dirty="0" smtClean="0"/>
            <a:t> (multinational pharmaceutical company)</a:t>
          </a:r>
          <a:endParaRPr lang="en-GB" sz="1400" kern="1200" dirty="0"/>
        </a:p>
      </dsp:txBody>
      <dsp:txXfrm>
        <a:off x="70973" y="1604673"/>
        <a:ext cx="1311950" cy="1316616"/>
      </dsp:txXfrm>
    </dsp:sp>
    <dsp:sp modelId="{D2700E69-C45A-40C2-A0F4-16E41A20472D}">
      <dsp:nvSpPr>
        <dsp:cNvPr id="0" name=""/>
        <dsp:cNvSpPr/>
      </dsp:nvSpPr>
      <dsp:spPr>
        <a:xfrm rot="5400000">
          <a:off x="2162823" y="2502119"/>
          <a:ext cx="1166849" cy="258470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GB" sz="1400" b="1" kern="1200" dirty="0" smtClean="0"/>
            <a:t>Director and consulting statistician 2004 onwards</a:t>
          </a:r>
          <a:endParaRPr lang="en-GB" sz="1400" kern="1200" dirty="0"/>
        </a:p>
        <a:p>
          <a:pPr marL="114300" lvl="1" indent="-114300" algn="l" defTabSz="622300" rtl="0">
            <a:lnSpc>
              <a:spcPct val="90000"/>
            </a:lnSpc>
            <a:spcBef>
              <a:spcPct val="0"/>
            </a:spcBef>
            <a:spcAft>
              <a:spcPct val="15000"/>
            </a:spcAft>
            <a:buChar char="••"/>
          </a:pPr>
          <a:r>
            <a:rPr lang="en-GB" sz="1400" b="1" kern="1200" dirty="0" smtClean="0"/>
            <a:t>Primarily providing advice on design, analysis and reporting of clinical trials</a:t>
          </a:r>
          <a:endParaRPr lang="en-GB" sz="1400" kern="1200" dirty="0"/>
        </a:p>
      </dsp:txBody>
      <dsp:txXfrm rot="-5400000">
        <a:off x="1453896" y="3268008"/>
        <a:ext cx="2527743" cy="1052927"/>
      </dsp:txXfrm>
    </dsp:sp>
    <dsp:sp modelId="{592D54CD-34AF-4D6A-A28F-C9CCA48F1B52}">
      <dsp:nvSpPr>
        <dsp:cNvPr id="0" name=""/>
        <dsp:cNvSpPr/>
      </dsp:nvSpPr>
      <dsp:spPr>
        <a:xfrm>
          <a:off x="0" y="3065190"/>
          <a:ext cx="1453896" cy="1458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lang="en-GB" sz="2000" b="1" kern="1200" dirty="0" err="1" smtClean="0"/>
            <a:t>TLwise</a:t>
          </a:r>
          <a:r>
            <a:rPr lang="en-GB" sz="2000" b="1" kern="1200" dirty="0" smtClean="0"/>
            <a:t> Consulting Ltd</a:t>
          </a:r>
          <a:endParaRPr lang="en-GB" sz="2000" kern="1200" dirty="0"/>
        </a:p>
      </dsp:txBody>
      <dsp:txXfrm>
        <a:off x="70973" y="3136163"/>
        <a:ext cx="1311950" cy="13166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C91D6-7D4F-4176-9AB7-BBF413516691}">
      <dsp:nvSpPr>
        <dsp:cNvPr id="0" name=""/>
        <dsp:cNvSpPr/>
      </dsp:nvSpPr>
      <dsp:spPr>
        <a:xfrm>
          <a:off x="617219" y="0"/>
          <a:ext cx="6995160" cy="4852988"/>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14986F-6120-4A24-B1DD-FD5E1EEFF894}">
      <dsp:nvSpPr>
        <dsp:cNvPr id="0" name=""/>
        <dsp:cNvSpPr/>
      </dsp:nvSpPr>
      <dsp:spPr>
        <a:xfrm>
          <a:off x="3616" y="1455896"/>
          <a:ext cx="1581224" cy="194119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kern="1200" dirty="0" smtClean="0"/>
            <a:t>Be self-aware</a:t>
          </a:r>
          <a:endParaRPr lang="en-GB" sz="2400" kern="1200" dirty="0"/>
        </a:p>
      </dsp:txBody>
      <dsp:txXfrm>
        <a:off x="80805" y="1533085"/>
        <a:ext cx="1426846" cy="1786817"/>
      </dsp:txXfrm>
    </dsp:sp>
    <dsp:sp modelId="{E769CCDB-2B7A-4638-9F3E-CCA462437747}">
      <dsp:nvSpPr>
        <dsp:cNvPr id="0" name=""/>
        <dsp:cNvSpPr/>
      </dsp:nvSpPr>
      <dsp:spPr>
        <a:xfrm>
          <a:off x="1663902" y="1455896"/>
          <a:ext cx="1581224" cy="1941195"/>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kern="1200" smtClean="0"/>
            <a:t>Do a market and trend analysis</a:t>
          </a:r>
          <a:endParaRPr lang="en-GB" sz="2400" kern="1200"/>
        </a:p>
      </dsp:txBody>
      <dsp:txXfrm>
        <a:off x="1741091" y="1533085"/>
        <a:ext cx="1426846" cy="1786817"/>
      </dsp:txXfrm>
    </dsp:sp>
    <dsp:sp modelId="{BB81CC91-3006-479C-A829-2F09044D5090}">
      <dsp:nvSpPr>
        <dsp:cNvPr id="0" name=""/>
        <dsp:cNvSpPr/>
      </dsp:nvSpPr>
      <dsp:spPr>
        <a:xfrm>
          <a:off x="3324187" y="1455896"/>
          <a:ext cx="1581224" cy="1941195"/>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kern="1200" smtClean="0"/>
            <a:t>Plan ahead</a:t>
          </a:r>
          <a:endParaRPr lang="en-GB" sz="2400" kern="1200"/>
        </a:p>
      </dsp:txBody>
      <dsp:txXfrm>
        <a:off x="3401376" y="1533085"/>
        <a:ext cx="1426846" cy="1786817"/>
      </dsp:txXfrm>
    </dsp:sp>
    <dsp:sp modelId="{280A9FC9-6ABA-4FF0-8D13-7842F62DDDB8}">
      <dsp:nvSpPr>
        <dsp:cNvPr id="0" name=""/>
        <dsp:cNvSpPr/>
      </dsp:nvSpPr>
      <dsp:spPr>
        <a:xfrm>
          <a:off x="4984473" y="1455896"/>
          <a:ext cx="1581224" cy="1941195"/>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kern="1200" smtClean="0"/>
            <a:t>Develop yourself</a:t>
          </a:r>
          <a:endParaRPr lang="en-GB" sz="2400" kern="1200"/>
        </a:p>
      </dsp:txBody>
      <dsp:txXfrm>
        <a:off x="5061662" y="1533085"/>
        <a:ext cx="1426846" cy="1786817"/>
      </dsp:txXfrm>
    </dsp:sp>
    <dsp:sp modelId="{9874D845-ACE7-45FC-A314-BEE8BBEB0767}">
      <dsp:nvSpPr>
        <dsp:cNvPr id="0" name=""/>
        <dsp:cNvSpPr/>
      </dsp:nvSpPr>
      <dsp:spPr>
        <a:xfrm>
          <a:off x="6644759" y="1455896"/>
          <a:ext cx="1581224" cy="194119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kern="1200" smtClean="0"/>
            <a:t>Market yourself</a:t>
          </a:r>
          <a:endParaRPr lang="en-GB" sz="2400" kern="1200"/>
        </a:p>
      </dsp:txBody>
      <dsp:txXfrm>
        <a:off x="6721948" y="1533085"/>
        <a:ext cx="1426846" cy="178681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605D5-3E35-4DEF-BA92-4DC12AE3C5A1}">
      <dsp:nvSpPr>
        <dsp:cNvPr id="0" name=""/>
        <dsp:cNvSpPr/>
      </dsp:nvSpPr>
      <dsp:spPr>
        <a:xfrm>
          <a:off x="1512371" y="0"/>
          <a:ext cx="4525963" cy="452596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4796E-267A-41D9-A252-545880D065EE}">
      <dsp:nvSpPr>
        <dsp:cNvPr id="0" name=""/>
        <dsp:cNvSpPr/>
      </dsp:nvSpPr>
      <dsp:spPr>
        <a:xfrm>
          <a:off x="3775352" y="453038"/>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Processes</a:t>
          </a:r>
          <a:r>
            <a:rPr lang="en-GB" sz="1400" kern="1200" dirty="0" smtClean="0"/>
            <a:t>                                (people, tasks, problems, decisions)</a:t>
          </a:r>
          <a:endParaRPr lang="en-GB" sz="1400" kern="1200" dirty="0"/>
        </a:p>
      </dsp:txBody>
      <dsp:txXfrm>
        <a:off x="3814620" y="492306"/>
        <a:ext cx="2863339" cy="725883"/>
      </dsp:txXfrm>
    </dsp:sp>
    <dsp:sp modelId="{AA88756D-F697-46AE-83C2-DD8FA868D6C3}">
      <dsp:nvSpPr>
        <dsp:cNvPr id="0" name=""/>
        <dsp:cNvSpPr/>
      </dsp:nvSpPr>
      <dsp:spPr>
        <a:xfrm>
          <a:off x="3775352" y="1358009"/>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Interpersonal skills </a:t>
          </a:r>
          <a:r>
            <a:rPr lang="en-GB" sz="1400" kern="1200" dirty="0" smtClean="0"/>
            <a:t>(consultancy, influencing, negotiating, teamwork, leadership, mentoring)</a:t>
          </a:r>
          <a:endParaRPr lang="en-GB" sz="1400" kern="1200" dirty="0"/>
        </a:p>
      </dsp:txBody>
      <dsp:txXfrm>
        <a:off x="3814620" y="1397277"/>
        <a:ext cx="2863339" cy="725883"/>
      </dsp:txXfrm>
    </dsp:sp>
    <dsp:sp modelId="{60330E21-E6FD-4E7A-ABA7-E05AD627AB45}">
      <dsp:nvSpPr>
        <dsp:cNvPr id="0" name=""/>
        <dsp:cNvSpPr/>
      </dsp:nvSpPr>
      <dsp:spPr>
        <a:xfrm>
          <a:off x="3785487" y="2262981"/>
          <a:ext cx="2921606"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Knowledge of context </a:t>
          </a:r>
          <a:r>
            <a:rPr lang="en-GB" sz="1400" kern="1200" dirty="0" smtClean="0"/>
            <a:t>(scientific, social, business setting; legal, regulatory, standards framework)</a:t>
          </a:r>
          <a:endParaRPr lang="en-GB" sz="1400" kern="1200" dirty="0"/>
        </a:p>
      </dsp:txBody>
      <dsp:txXfrm>
        <a:off x="3824755" y="2302249"/>
        <a:ext cx="2843070" cy="725883"/>
      </dsp:txXfrm>
    </dsp:sp>
    <dsp:sp modelId="{55585979-487D-4156-B3DE-D2E97C977842}">
      <dsp:nvSpPr>
        <dsp:cNvPr id="0" name=""/>
        <dsp:cNvSpPr/>
      </dsp:nvSpPr>
      <dsp:spPr>
        <a:xfrm>
          <a:off x="3775352" y="3167953"/>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Technical foundation   </a:t>
          </a:r>
          <a:r>
            <a:rPr lang="en-GB" sz="1400" kern="1200" dirty="0" smtClean="0"/>
            <a:t>(problem formulation, methodology development and implementation)</a:t>
          </a:r>
          <a:endParaRPr lang="en-GB" sz="1400" kern="1200" dirty="0"/>
        </a:p>
      </dsp:txBody>
      <dsp:txXfrm>
        <a:off x="3814620" y="3207221"/>
        <a:ext cx="2863339" cy="7258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605D5-3E35-4DEF-BA92-4DC12AE3C5A1}">
      <dsp:nvSpPr>
        <dsp:cNvPr id="0" name=""/>
        <dsp:cNvSpPr/>
      </dsp:nvSpPr>
      <dsp:spPr>
        <a:xfrm>
          <a:off x="1512371" y="0"/>
          <a:ext cx="4525963" cy="452596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4796E-267A-41D9-A252-545880D065EE}">
      <dsp:nvSpPr>
        <dsp:cNvPr id="0" name=""/>
        <dsp:cNvSpPr/>
      </dsp:nvSpPr>
      <dsp:spPr>
        <a:xfrm>
          <a:off x="3775352" y="453038"/>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Processes</a:t>
          </a:r>
          <a:r>
            <a:rPr lang="en-GB" sz="1400" kern="1200" dirty="0" smtClean="0"/>
            <a:t>                                </a:t>
          </a:r>
        </a:p>
        <a:p>
          <a:pPr lvl="0" algn="ctr" defTabSz="800100">
            <a:lnSpc>
              <a:spcPct val="90000"/>
            </a:lnSpc>
            <a:spcBef>
              <a:spcPct val="0"/>
            </a:spcBef>
            <a:spcAft>
              <a:spcPct val="35000"/>
            </a:spcAft>
          </a:pPr>
          <a:r>
            <a:rPr lang="en-GB" sz="1800" b="1" i="1" kern="1200" dirty="0" smtClean="0">
              <a:solidFill>
                <a:srgbClr val="C00000"/>
              </a:solidFill>
            </a:rPr>
            <a:t>Effectiveness</a:t>
          </a:r>
        </a:p>
      </dsp:txBody>
      <dsp:txXfrm>
        <a:off x="3814620" y="492306"/>
        <a:ext cx="2863339" cy="725883"/>
      </dsp:txXfrm>
    </dsp:sp>
    <dsp:sp modelId="{AA88756D-F697-46AE-83C2-DD8FA868D6C3}">
      <dsp:nvSpPr>
        <dsp:cNvPr id="0" name=""/>
        <dsp:cNvSpPr/>
      </dsp:nvSpPr>
      <dsp:spPr>
        <a:xfrm>
          <a:off x="3775352" y="1358009"/>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Interpersonal skills </a:t>
          </a:r>
        </a:p>
        <a:p>
          <a:pPr lvl="0" algn="ctr" defTabSz="800100">
            <a:lnSpc>
              <a:spcPct val="90000"/>
            </a:lnSpc>
            <a:spcBef>
              <a:spcPct val="0"/>
            </a:spcBef>
            <a:spcAft>
              <a:spcPct val="35000"/>
            </a:spcAft>
          </a:pPr>
          <a:r>
            <a:rPr lang="en-GB" sz="1800" b="1" i="1" kern="1200" dirty="0" smtClean="0">
              <a:solidFill>
                <a:srgbClr val="C00000"/>
              </a:solidFill>
            </a:rPr>
            <a:t>Impact</a:t>
          </a:r>
          <a:endParaRPr lang="en-GB" sz="1400" i="1" kern="1200" dirty="0" smtClean="0">
            <a:solidFill>
              <a:srgbClr val="C00000"/>
            </a:solidFill>
          </a:endParaRPr>
        </a:p>
      </dsp:txBody>
      <dsp:txXfrm>
        <a:off x="3814620" y="1397277"/>
        <a:ext cx="2863339" cy="725883"/>
      </dsp:txXfrm>
    </dsp:sp>
    <dsp:sp modelId="{60330E21-E6FD-4E7A-ABA7-E05AD627AB45}">
      <dsp:nvSpPr>
        <dsp:cNvPr id="0" name=""/>
        <dsp:cNvSpPr/>
      </dsp:nvSpPr>
      <dsp:spPr>
        <a:xfrm>
          <a:off x="3785487" y="2262981"/>
          <a:ext cx="2921606"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Knowledge of context </a:t>
          </a:r>
        </a:p>
        <a:p>
          <a:pPr lvl="0" algn="ctr" defTabSz="800100">
            <a:lnSpc>
              <a:spcPct val="90000"/>
            </a:lnSpc>
            <a:spcBef>
              <a:spcPct val="0"/>
            </a:spcBef>
            <a:spcAft>
              <a:spcPct val="35000"/>
            </a:spcAft>
          </a:pPr>
          <a:r>
            <a:rPr lang="en-GB" sz="1800" b="1" i="1" u="none" kern="1200" dirty="0" smtClean="0">
              <a:solidFill>
                <a:srgbClr val="C00000"/>
              </a:solidFill>
            </a:rPr>
            <a:t>Relevance</a:t>
          </a:r>
          <a:endParaRPr lang="en-GB" sz="1400" i="1" u="none" kern="1200" dirty="0" smtClean="0">
            <a:solidFill>
              <a:srgbClr val="C00000"/>
            </a:solidFill>
          </a:endParaRPr>
        </a:p>
      </dsp:txBody>
      <dsp:txXfrm>
        <a:off x="3824755" y="2302249"/>
        <a:ext cx="2843070" cy="725883"/>
      </dsp:txXfrm>
    </dsp:sp>
    <dsp:sp modelId="{55585979-487D-4156-B3DE-D2E97C977842}">
      <dsp:nvSpPr>
        <dsp:cNvPr id="0" name=""/>
        <dsp:cNvSpPr/>
      </dsp:nvSpPr>
      <dsp:spPr>
        <a:xfrm>
          <a:off x="3775352" y="3167953"/>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Technical foundation   </a:t>
          </a:r>
        </a:p>
        <a:p>
          <a:pPr lvl="0" algn="ctr" defTabSz="800100">
            <a:lnSpc>
              <a:spcPct val="90000"/>
            </a:lnSpc>
            <a:spcBef>
              <a:spcPct val="0"/>
            </a:spcBef>
            <a:spcAft>
              <a:spcPct val="35000"/>
            </a:spcAft>
          </a:pPr>
          <a:r>
            <a:rPr lang="en-GB" sz="1800" b="1" i="1" kern="1200" dirty="0" smtClean="0">
              <a:solidFill>
                <a:srgbClr val="C00000"/>
              </a:solidFill>
            </a:rPr>
            <a:t>Competence &amp; Confidence</a:t>
          </a:r>
          <a:endParaRPr lang="en-GB" sz="1400" i="1" kern="1200" dirty="0" smtClean="0">
            <a:solidFill>
              <a:srgbClr val="C00000"/>
            </a:solidFill>
          </a:endParaRPr>
        </a:p>
      </dsp:txBody>
      <dsp:txXfrm>
        <a:off x="3814620" y="3207221"/>
        <a:ext cx="2863339" cy="72588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0FF68E-D473-4F39-8FCC-5A05B0588C9B}">
      <dsp:nvSpPr>
        <dsp:cNvPr id="0" name=""/>
        <dsp:cNvSpPr/>
      </dsp:nvSpPr>
      <dsp:spPr>
        <a:xfrm>
          <a:off x="617219" y="0"/>
          <a:ext cx="6995160" cy="4525963"/>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EB2AD88-9DCF-4B42-980F-38D2E31343A1}">
      <dsp:nvSpPr>
        <dsp:cNvPr id="0" name=""/>
        <dsp:cNvSpPr/>
      </dsp:nvSpPr>
      <dsp:spPr>
        <a:xfrm>
          <a:off x="4118" y="1357788"/>
          <a:ext cx="1981051" cy="181038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GB" sz="2100" b="1" kern="1200" dirty="0" smtClean="0"/>
            <a:t>Working with coach/mentor on career planning</a:t>
          </a:r>
          <a:endParaRPr lang="en-GB" sz="2100" b="1" kern="1200" dirty="0"/>
        </a:p>
      </dsp:txBody>
      <dsp:txXfrm>
        <a:off x="92494" y="1446164"/>
        <a:ext cx="1804299" cy="1633633"/>
      </dsp:txXfrm>
    </dsp:sp>
    <dsp:sp modelId="{D2EFF7FE-B8AE-49D3-8CFB-149A2B106076}">
      <dsp:nvSpPr>
        <dsp:cNvPr id="0" name=""/>
        <dsp:cNvSpPr/>
      </dsp:nvSpPr>
      <dsp:spPr>
        <a:xfrm>
          <a:off x="2084222" y="1357788"/>
          <a:ext cx="1981051" cy="1810385"/>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GB" sz="2100" b="1" kern="1200" dirty="0" smtClean="0"/>
            <a:t>Working with DBM career transition consultants</a:t>
          </a:r>
          <a:endParaRPr lang="en-GB" sz="2100" b="1" kern="1200" dirty="0"/>
        </a:p>
      </dsp:txBody>
      <dsp:txXfrm>
        <a:off x="2172598" y="1446164"/>
        <a:ext cx="1804299" cy="1633633"/>
      </dsp:txXfrm>
    </dsp:sp>
    <dsp:sp modelId="{620EE0BD-39D6-4A5E-B8C5-25DFAC9D6941}">
      <dsp:nvSpPr>
        <dsp:cNvPr id="0" name=""/>
        <dsp:cNvSpPr/>
      </dsp:nvSpPr>
      <dsp:spPr>
        <a:xfrm>
          <a:off x="4164326" y="1357788"/>
          <a:ext cx="1981051" cy="1810385"/>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GB" sz="2100" b="1" kern="1200" dirty="0" smtClean="0"/>
            <a:t>Attending course on ‘Starting your own business’</a:t>
          </a:r>
          <a:endParaRPr lang="en-GB" sz="2100" b="1" kern="1200" dirty="0"/>
        </a:p>
      </dsp:txBody>
      <dsp:txXfrm>
        <a:off x="4252702" y="1446164"/>
        <a:ext cx="1804299" cy="1633633"/>
      </dsp:txXfrm>
    </dsp:sp>
    <dsp:sp modelId="{13D89F14-94B9-47DB-A46A-35418BA55CC0}">
      <dsp:nvSpPr>
        <dsp:cNvPr id="0" name=""/>
        <dsp:cNvSpPr/>
      </dsp:nvSpPr>
      <dsp:spPr>
        <a:xfrm>
          <a:off x="6244430" y="1357788"/>
          <a:ext cx="1981051" cy="181038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ctr" defTabSz="933450" rtl="0">
            <a:lnSpc>
              <a:spcPct val="90000"/>
            </a:lnSpc>
            <a:spcBef>
              <a:spcPct val="0"/>
            </a:spcBef>
            <a:spcAft>
              <a:spcPct val="35000"/>
            </a:spcAft>
          </a:pPr>
          <a:r>
            <a:rPr lang="en-GB" sz="2100" b="1" kern="1200" dirty="0" smtClean="0"/>
            <a:t>Discussing business options with Accountant </a:t>
          </a:r>
          <a:endParaRPr lang="en-GB" sz="2100" b="1" kern="1200" dirty="0"/>
        </a:p>
      </dsp:txBody>
      <dsp:txXfrm>
        <a:off x="6332806" y="1446164"/>
        <a:ext cx="1804299" cy="163363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444434-EBDB-4468-8A24-B97D4D81E29C}">
      <dsp:nvSpPr>
        <dsp:cNvPr id="0" name=""/>
        <dsp:cNvSpPr/>
      </dsp:nvSpPr>
      <dsp:spPr>
        <a:xfrm>
          <a:off x="0" y="8075"/>
          <a:ext cx="4040188" cy="62361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Initial plan/ideas</a:t>
          </a:r>
          <a:endParaRPr lang="en-GB" sz="2600" kern="1200" dirty="0"/>
        </a:p>
      </dsp:txBody>
      <dsp:txXfrm>
        <a:off x="30442" y="38517"/>
        <a:ext cx="3979304" cy="562726"/>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C171AA-9870-4554-8E91-4584AF3C4327}">
      <dsp:nvSpPr>
        <dsp:cNvPr id="0" name=""/>
        <dsp:cNvSpPr/>
      </dsp:nvSpPr>
      <dsp:spPr>
        <a:xfrm>
          <a:off x="0" y="64044"/>
          <a:ext cx="4040188" cy="9126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t>Statistical consultancy </a:t>
          </a:r>
        </a:p>
        <a:p>
          <a:pPr lvl="0" algn="l" defTabSz="889000" rtl="0">
            <a:lnSpc>
              <a:spcPct val="90000"/>
            </a:lnSpc>
            <a:spcBef>
              <a:spcPct val="0"/>
            </a:spcBef>
            <a:spcAft>
              <a:spcPct val="35000"/>
            </a:spcAft>
          </a:pPr>
          <a:r>
            <a:rPr lang="en-GB" sz="2000" b="1" kern="1200" dirty="0" smtClean="0"/>
            <a:t>(clinical trials)</a:t>
          </a:r>
          <a:endParaRPr lang="en-GB" sz="2000" b="1" kern="1200" dirty="0"/>
        </a:p>
      </dsp:txBody>
      <dsp:txXfrm>
        <a:off x="44549" y="108593"/>
        <a:ext cx="3951090" cy="823502"/>
      </dsp:txXfrm>
    </dsp:sp>
    <dsp:sp modelId="{ED8AC6F4-136A-4E49-B119-DEAB45E0DA33}">
      <dsp:nvSpPr>
        <dsp:cNvPr id="0" name=""/>
        <dsp:cNvSpPr/>
      </dsp:nvSpPr>
      <dsp:spPr>
        <a:xfrm>
          <a:off x="0" y="1034244"/>
          <a:ext cx="4040188" cy="9126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t>Management consultancy </a:t>
          </a:r>
        </a:p>
        <a:p>
          <a:pPr lvl="0" algn="l" defTabSz="889000" rtl="0">
            <a:lnSpc>
              <a:spcPct val="90000"/>
            </a:lnSpc>
            <a:spcBef>
              <a:spcPct val="0"/>
            </a:spcBef>
            <a:spcAft>
              <a:spcPct val="35000"/>
            </a:spcAft>
          </a:pPr>
          <a:r>
            <a:rPr lang="en-GB" sz="2000" b="1" kern="1200" dirty="0" smtClean="0"/>
            <a:t>(change management)</a:t>
          </a:r>
          <a:endParaRPr lang="en-GB" sz="2000" b="1" kern="1200" dirty="0"/>
        </a:p>
      </dsp:txBody>
      <dsp:txXfrm>
        <a:off x="44549" y="1078793"/>
        <a:ext cx="3951090" cy="823502"/>
      </dsp:txXfrm>
    </dsp:sp>
    <dsp:sp modelId="{E99817B8-5417-4FF7-B323-3B9F3C84B70C}">
      <dsp:nvSpPr>
        <dsp:cNvPr id="0" name=""/>
        <dsp:cNvSpPr/>
      </dsp:nvSpPr>
      <dsp:spPr>
        <a:xfrm>
          <a:off x="0" y="2004444"/>
          <a:ext cx="4040188" cy="9126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t>Interim management </a:t>
          </a:r>
        </a:p>
        <a:p>
          <a:pPr lvl="0" algn="l" defTabSz="889000" rtl="0">
            <a:lnSpc>
              <a:spcPct val="90000"/>
            </a:lnSpc>
            <a:spcBef>
              <a:spcPct val="0"/>
            </a:spcBef>
            <a:spcAft>
              <a:spcPct val="35000"/>
            </a:spcAft>
          </a:pPr>
          <a:r>
            <a:rPr lang="en-GB" sz="2000" b="1" kern="1200" dirty="0" smtClean="0"/>
            <a:t>(in </a:t>
          </a:r>
          <a:r>
            <a:rPr lang="en-GB" sz="2000" b="1" kern="1200" dirty="0" err="1" smtClean="0"/>
            <a:t>pharma</a:t>
          </a:r>
          <a:r>
            <a:rPr lang="en-GB" sz="2000" b="1" kern="1200" dirty="0" smtClean="0"/>
            <a:t> company)</a:t>
          </a:r>
          <a:endParaRPr lang="en-GB" sz="2000" b="1" kern="1200" dirty="0"/>
        </a:p>
      </dsp:txBody>
      <dsp:txXfrm>
        <a:off x="44549" y="2048993"/>
        <a:ext cx="3951090" cy="823502"/>
      </dsp:txXfrm>
    </dsp:sp>
    <dsp:sp modelId="{232A8F1E-A44D-465A-962F-06CEF2B88FA8}">
      <dsp:nvSpPr>
        <dsp:cNvPr id="0" name=""/>
        <dsp:cNvSpPr/>
      </dsp:nvSpPr>
      <dsp:spPr>
        <a:xfrm>
          <a:off x="0" y="2974643"/>
          <a:ext cx="4040188" cy="912600"/>
        </a:xfrm>
        <a:prstGeom prst="round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b="1" kern="1200" dirty="0" smtClean="0"/>
            <a:t>Training, mentoring &amp; coaching (professional development)</a:t>
          </a:r>
          <a:endParaRPr lang="en-GB" sz="2000" b="1" kern="1200" dirty="0"/>
        </a:p>
      </dsp:txBody>
      <dsp:txXfrm>
        <a:off x="44549" y="3019192"/>
        <a:ext cx="3951090" cy="8235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8E9583-F7CD-4F94-95BF-DF7996950CD0}">
      <dsp:nvSpPr>
        <dsp:cNvPr id="0" name=""/>
        <dsp:cNvSpPr/>
      </dsp:nvSpPr>
      <dsp:spPr>
        <a:xfrm>
          <a:off x="0" y="8075"/>
          <a:ext cx="4041775" cy="62361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Reality </a:t>
          </a:r>
          <a:endParaRPr lang="en-GB" sz="2600" kern="1200" dirty="0"/>
        </a:p>
      </dsp:txBody>
      <dsp:txXfrm>
        <a:off x="30442" y="38517"/>
        <a:ext cx="3980891" cy="56272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DA01B-691D-48EA-9628-A5574DA96CC4}">
      <dsp:nvSpPr>
        <dsp:cNvPr id="0" name=""/>
        <dsp:cNvSpPr/>
      </dsp:nvSpPr>
      <dsp:spPr>
        <a:xfrm rot="5400000">
          <a:off x="1018770" y="682275"/>
          <a:ext cx="3459273" cy="2586736"/>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rtl="0">
            <a:lnSpc>
              <a:spcPct val="90000"/>
            </a:lnSpc>
            <a:spcBef>
              <a:spcPct val="0"/>
            </a:spcBef>
            <a:spcAft>
              <a:spcPct val="15000"/>
            </a:spcAft>
            <a:buChar char="••"/>
          </a:pPr>
          <a:r>
            <a:rPr lang="en-GB" sz="1500" b="1" kern="1200" dirty="0" smtClean="0"/>
            <a:t>Statistical advice on clinical study design, reporting and publications</a:t>
          </a:r>
          <a:endParaRPr lang="en-GB" sz="1500" b="1" kern="1200" dirty="0"/>
        </a:p>
        <a:p>
          <a:pPr marL="114300" lvl="1" indent="-114300" algn="l" defTabSz="666750" rtl="0">
            <a:lnSpc>
              <a:spcPct val="90000"/>
            </a:lnSpc>
            <a:spcBef>
              <a:spcPct val="0"/>
            </a:spcBef>
            <a:spcAft>
              <a:spcPct val="15000"/>
            </a:spcAft>
            <a:buChar char="••"/>
          </a:pPr>
          <a:endParaRPr lang="en-GB" sz="1500" b="1" kern="1200" dirty="0"/>
        </a:p>
        <a:p>
          <a:pPr marL="114300" lvl="1" indent="-114300" algn="l" defTabSz="666750" rtl="0">
            <a:lnSpc>
              <a:spcPct val="90000"/>
            </a:lnSpc>
            <a:spcBef>
              <a:spcPct val="0"/>
            </a:spcBef>
            <a:spcAft>
              <a:spcPct val="15000"/>
            </a:spcAft>
            <a:buChar char="••"/>
          </a:pPr>
          <a:r>
            <a:rPr lang="en-GB" sz="1500" b="1" kern="1200" dirty="0" smtClean="0"/>
            <a:t>Exploratory analyses</a:t>
          </a:r>
          <a:endParaRPr lang="en-GB" sz="1500" b="1" kern="1200" dirty="0"/>
        </a:p>
        <a:p>
          <a:pPr marL="114300" lvl="1" indent="-114300" algn="l" defTabSz="666750" rtl="0">
            <a:lnSpc>
              <a:spcPct val="90000"/>
            </a:lnSpc>
            <a:spcBef>
              <a:spcPct val="0"/>
            </a:spcBef>
            <a:spcAft>
              <a:spcPct val="15000"/>
            </a:spcAft>
            <a:buChar char="••"/>
          </a:pPr>
          <a:endParaRPr lang="en-GB" sz="1500" b="1" kern="1200" dirty="0"/>
        </a:p>
        <a:p>
          <a:pPr marL="114300" lvl="1" indent="-114300" algn="l" defTabSz="666750" rtl="0">
            <a:lnSpc>
              <a:spcPct val="90000"/>
            </a:lnSpc>
            <a:spcBef>
              <a:spcPct val="0"/>
            </a:spcBef>
            <a:spcAft>
              <a:spcPct val="15000"/>
            </a:spcAft>
            <a:buChar char="••"/>
          </a:pPr>
          <a:r>
            <a:rPr lang="en-GB" sz="1500" b="1" kern="1200" dirty="0" smtClean="0"/>
            <a:t>Advice at strategy meetings (management, key opinion leaders, due diligence)</a:t>
          </a:r>
          <a:endParaRPr lang="en-GB" sz="1500" b="1" kern="1200" dirty="0"/>
        </a:p>
        <a:p>
          <a:pPr marL="114300" lvl="1" indent="-114300" algn="l" defTabSz="666750" rtl="0">
            <a:lnSpc>
              <a:spcPct val="90000"/>
            </a:lnSpc>
            <a:spcBef>
              <a:spcPct val="0"/>
            </a:spcBef>
            <a:spcAft>
              <a:spcPct val="15000"/>
            </a:spcAft>
            <a:buChar char="••"/>
          </a:pPr>
          <a:endParaRPr lang="en-GB" sz="1500" b="1" kern="1200" dirty="0"/>
        </a:p>
        <a:p>
          <a:pPr marL="114300" lvl="1" indent="-114300" algn="l" defTabSz="666750" rtl="0">
            <a:lnSpc>
              <a:spcPct val="90000"/>
            </a:lnSpc>
            <a:spcBef>
              <a:spcPct val="0"/>
            </a:spcBef>
            <a:spcAft>
              <a:spcPct val="15000"/>
            </a:spcAft>
            <a:buChar char="••"/>
          </a:pPr>
          <a:r>
            <a:rPr lang="en-GB" sz="1500" b="1" kern="1200" dirty="0" smtClean="0"/>
            <a:t>Advice on CRO engagement (SAPs, DMPs, quality processes, contracts)</a:t>
          </a:r>
          <a:endParaRPr lang="en-GB" sz="1500" b="1" kern="1200" dirty="0"/>
        </a:p>
      </dsp:txBody>
      <dsp:txXfrm rot="-5400000">
        <a:off x="1455038" y="372281"/>
        <a:ext cx="2460462" cy="3206725"/>
      </dsp:txXfrm>
    </dsp:sp>
    <dsp:sp modelId="{D0BA2B19-B55B-4CE5-B0FB-28FEFEAD87B1}">
      <dsp:nvSpPr>
        <dsp:cNvPr id="0" name=""/>
        <dsp:cNvSpPr/>
      </dsp:nvSpPr>
      <dsp:spPr>
        <a:xfrm>
          <a:off x="0" y="0"/>
          <a:ext cx="1455039" cy="39512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43815" rIns="87630" bIns="43815" numCol="1" spcCol="1270" anchor="ctr" anchorCtr="0">
          <a:noAutofit/>
        </a:bodyPr>
        <a:lstStyle/>
        <a:p>
          <a:pPr lvl="0" algn="ctr" defTabSz="1022350" rtl="0">
            <a:lnSpc>
              <a:spcPct val="90000"/>
            </a:lnSpc>
            <a:spcBef>
              <a:spcPct val="0"/>
            </a:spcBef>
            <a:spcAft>
              <a:spcPct val="35000"/>
            </a:spcAft>
          </a:pPr>
          <a:r>
            <a:rPr lang="en-GB" sz="2300" b="1" kern="1200" dirty="0" smtClean="0"/>
            <a:t>Working for </a:t>
          </a:r>
          <a:r>
            <a:rPr lang="en-GB" sz="2300" b="1" kern="1200" dirty="0" err="1" smtClean="0"/>
            <a:t>biotechs</a:t>
          </a:r>
          <a:r>
            <a:rPr lang="en-GB" sz="2300" b="1" kern="1200" dirty="0" smtClean="0"/>
            <a:t>, pharma, venture capital investors</a:t>
          </a:r>
          <a:endParaRPr lang="en-GB" sz="2300" b="1" kern="1200" dirty="0"/>
        </a:p>
      </dsp:txBody>
      <dsp:txXfrm>
        <a:off x="71029" y="71029"/>
        <a:ext cx="1312981" cy="380923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DE7EA2-D0D1-42CA-B82D-E6642379FDA5}">
      <dsp:nvSpPr>
        <dsp:cNvPr id="0" name=""/>
        <dsp:cNvSpPr/>
      </dsp:nvSpPr>
      <dsp:spPr>
        <a:xfrm>
          <a:off x="0" y="591343"/>
          <a:ext cx="2571749" cy="1543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t>Limited company (</a:t>
          </a:r>
          <a:r>
            <a:rPr lang="en-GB" sz="2400" b="1" kern="1200" dirty="0" err="1" smtClean="0"/>
            <a:t>TLwise</a:t>
          </a:r>
          <a:r>
            <a:rPr lang="en-GB" sz="2400" b="1" kern="1200" dirty="0" smtClean="0"/>
            <a:t> Consulting Ltd)</a:t>
          </a:r>
          <a:endParaRPr lang="en-GB" sz="2400" b="1" kern="1200" dirty="0"/>
        </a:p>
      </dsp:txBody>
      <dsp:txXfrm>
        <a:off x="0" y="591343"/>
        <a:ext cx="2571749" cy="1543050"/>
      </dsp:txXfrm>
    </dsp:sp>
    <dsp:sp modelId="{682266C7-8F7D-4B2B-ABB6-6D37F5E3837C}">
      <dsp:nvSpPr>
        <dsp:cNvPr id="0" name=""/>
        <dsp:cNvSpPr/>
      </dsp:nvSpPr>
      <dsp:spPr>
        <a:xfrm>
          <a:off x="2828925" y="591343"/>
          <a:ext cx="2571749" cy="1543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t>Clients (primarily UK, potentially international)</a:t>
          </a:r>
          <a:endParaRPr lang="en-GB" sz="2400" b="1" kern="1200" dirty="0"/>
        </a:p>
      </dsp:txBody>
      <dsp:txXfrm>
        <a:off x="2828925" y="591343"/>
        <a:ext cx="2571749" cy="1543050"/>
      </dsp:txXfrm>
    </dsp:sp>
    <dsp:sp modelId="{8BBE6DFF-836F-479E-B01A-95C15519402F}">
      <dsp:nvSpPr>
        <dsp:cNvPr id="0" name=""/>
        <dsp:cNvSpPr/>
      </dsp:nvSpPr>
      <dsp:spPr>
        <a:xfrm>
          <a:off x="5657849" y="591343"/>
          <a:ext cx="2571749" cy="1543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t>Work from home (client visits, emails, teleconferences)</a:t>
          </a:r>
          <a:endParaRPr lang="en-GB" sz="2400" b="1" kern="1200" dirty="0"/>
        </a:p>
      </dsp:txBody>
      <dsp:txXfrm>
        <a:off x="5657849" y="591343"/>
        <a:ext cx="2571749" cy="1543050"/>
      </dsp:txXfrm>
    </dsp:sp>
    <dsp:sp modelId="{C4D505C6-17F6-4D8F-89E0-9C6AD93DECEB}">
      <dsp:nvSpPr>
        <dsp:cNvPr id="0" name=""/>
        <dsp:cNvSpPr/>
      </dsp:nvSpPr>
      <dsp:spPr>
        <a:xfrm>
          <a:off x="1414462" y="2391569"/>
          <a:ext cx="2571749" cy="1543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t>Consultancy agreements to reflect part-time nature of business</a:t>
          </a:r>
          <a:endParaRPr lang="en-GB" sz="2400" b="1" kern="1200" dirty="0"/>
        </a:p>
      </dsp:txBody>
      <dsp:txXfrm>
        <a:off x="1414462" y="2391569"/>
        <a:ext cx="2571749" cy="1543050"/>
      </dsp:txXfrm>
    </dsp:sp>
    <dsp:sp modelId="{497DF29D-8D4A-4E0B-BBEB-8E7BD60A9000}">
      <dsp:nvSpPr>
        <dsp:cNvPr id="0" name=""/>
        <dsp:cNvSpPr/>
      </dsp:nvSpPr>
      <dsp:spPr>
        <a:xfrm>
          <a:off x="4243387" y="2391569"/>
          <a:ext cx="2571749" cy="1543050"/>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GB" sz="2400" b="1" kern="1200" dirty="0" smtClean="0"/>
            <a:t>No intention to employ others (possible collaboration)</a:t>
          </a:r>
          <a:endParaRPr lang="en-GB" sz="2400" b="1" kern="1200" dirty="0"/>
        </a:p>
      </dsp:txBody>
      <dsp:txXfrm>
        <a:off x="4243387" y="2391569"/>
        <a:ext cx="2571749" cy="1543050"/>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3EB47-9562-4EFD-820C-51A8112A480F}">
      <dsp:nvSpPr>
        <dsp:cNvPr id="0" name=""/>
        <dsp:cNvSpPr/>
      </dsp:nvSpPr>
      <dsp:spPr>
        <a:xfrm>
          <a:off x="0" y="907"/>
          <a:ext cx="8229600" cy="89399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b="1" kern="1200" dirty="0" smtClean="0"/>
            <a:t>Need to sell services &amp; demonstrate professionalism</a:t>
          </a:r>
          <a:endParaRPr lang="en-GB" sz="2400" b="1" kern="1200" dirty="0"/>
        </a:p>
      </dsp:txBody>
      <dsp:txXfrm>
        <a:off x="43641" y="44548"/>
        <a:ext cx="8142318" cy="806713"/>
      </dsp:txXfrm>
    </dsp:sp>
    <dsp:sp modelId="{32E4E54A-DC52-4031-8741-587AC01F9BC1}">
      <dsp:nvSpPr>
        <dsp:cNvPr id="0" name=""/>
        <dsp:cNvSpPr/>
      </dsp:nvSpPr>
      <dsp:spPr>
        <a:xfrm>
          <a:off x="0" y="908445"/>
          <a:ext cx="8229600" cy="893995"/>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b="1" kern="1200" dirty="0" smtClean="0"/>
            <a:t>Need to take out Professional Indemnity Insurance</a:t>
          </a:r>
          <a:endParaRPr lang="en-GB" sz="2400" b="1" kern="1200" dirty="0"/>
        </a:p>
      </dsp:txBody>
      <dsp:txXfrm>
        <a:off x="43641" y="952086"/>
        <a:ext cx="8142318" cy="806713"/>
      </dsp:txXfrm>
    </dsp:sp>
    <dsp:sp modelId="{EF99056E-79FA-484E-A749-298A1EB847E8}">
      <dsp:nvSpPr>
        <dsp:cNvPr id="0" name=""/>
        <dsp:cNvSpPr/>
      </dsp:nvSpPr>
      <dsp:spPr>
        <a:xfrm>
          <a:off x="0" y="1815983"/>
          <a:ext cx="8229600" cy="893995"/>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b="1" kern="1200" dirty="0" smtClean="0"/>
            <a:t>No infrastructure support (e.g. IT hardware &amp; software; admin)</a:t>
          </a:r>
          <a:endParaRPr lang="en-GB" sz="2400" b="1" kern="1200" dirty="0"/>
        </a:p>
      </dsp:txBody>
      <dsp:txXfrm>
        <a:off x="43641" y="1859624"/>
        <a:ext cx="8142318" cy="806713"/>
      </dsp:txXfrm>
    </dsp:sp>
    <dsp:sp modelId="{37F4C188-17F5-409D-94BB-2CA406F8D267}">
      <dsp:nvSpPr>
        <dsp:cNvPr id="0" name=""/>
        <dsp:cNvSpPr/>
      </dsp:nvSpPr>
      <dsp:spPr>
        <a:xfrm>
          <a:off x="0" y="2723521"/>
          <a:ext cx="8229600" cy="893995"/>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b="1" kern="1200" dirty="0" smtClean="0"/>
            <a:t>Need to be disciplined to keep records &amp; meet admin deadlines (invoices, receipts, PAYE, VAT, accounts)</a:t>
          </a:r>
          <a:endParaRPr lang="en-GB" sz="2400" b="1" kern="1200" dirty="0"/>
        </a:p>
      </dsp:txBody>
      <dsp:txXfrm>
        <a:off x="43641" y="2767162"/>
        <a:ext cx="8142318" cy="806713"/>
      </dsp:txXfrm>
    </dsp:sp>
    <dsp:sp modelId="{50D33F02-4088-4451-92FD-3FED1DA376D6}">
      <dsp:nvSpPr>
        <dsp:cNvPr id="0" name=""/>
        <dsp:cNvSpPr/>
      </dsp:nvSpPr>
      <dsp:spPr>
        <a:xfrm>
          <a:off x="0" y="3631059"/>
          <a:ext cx="8229600" cy="89399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b="1" kern="1200" dirty="0" smtClean="0"/>
            <a:t>Less scope for work-based CPD … need specific focus on keeping up-to-date</a:t>
          </a:r>
          <a:endParaRPr lang="en-GB" sz="2400" b="1" kern="1200" dirty="0"/>
        </a:p>
      </dsp:txBody>
      <dsp:txXfrm>
        <a:off x="43641" y="3674700"/>
        <a:ext cx="8142318" cy="80671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C50C77-6AC8-4A0B-9E03-4E6BCD89C61F}">
      <dsp:nvSpPr>
        <dsp:cNvPr id="0" name=""/>
        <dsp:cNvSpPr/>
      </dsp:nvSpPr>
      <dsp:spPr>
        <a:xfrm>
          <a:off x="0" y="6417"/>
          <a:ext cx="4038600" cy="145445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Achieved desired work-life balance</a:t>
          </a:r>
          <a:endParaRPr lang="en-GB" sz="2600" b="1" kern="1200" dirty="0"/>
        </a:p>
      </dsp:txBody>
      <dsp:txXfrm>
        <a:off x="71001" y="77418"/>
        <a:ext cx="3896598" cy="1312454"/>
      </dsp:txXfrm>
    </dsp:sp>
    <dsp:sp modelId="{AE9C0CD5-5565-4762-B128-01B73C62F1CA}">
      <dsp:nvSpPr>
        <dsp:cNvPr id="0" name=""/>
        <dsp:cNvSpPr/>
      </dsp:nvSpPr>
      <dsp:spPr>
        <a:xfrm>
          <a:off x="0" y="1535753"/>
          <a:ext cx="4038600" cy="1454456"/>
        </a:xfrm>
        <a:prstGeom prst="roundRect">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Did consultancy work I enjoyed doing – and added value</a:t>
          </a:r>
          <a:endParaRPr lang="en-GB" sz="2600" b="1" kern="1200" dirty="0"/>
        </a:p>
      </dsp:txBody>
      <dsp:txXfrm>
        <a:off x="71001" y="1606754"/>
        <a:ext cx="3896598" cy="1312454"/>
      </dsp:txXfrm>
    </dsp:sp>
    <dsp:sp modelId="{BE864039-C4DB-4F9D-8EBE-DA9FBEE3E35E}">
      <dsp:nvSpPr>
        <dsp:cNvPr id="0" name=""/>
        <dsp:cNvSpPr/>
      </dsp:nvSpPr>
      <dsp:spPr>
        <a:xfrm>
          <a:off x="0" y="3065089"/>
          <a:ext cx="4038600" cy="1454456"/>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An accountant (and Excel </a:t>
          </a:r>
          <a:r>
            <a:rPr lang="en-GB" sz="2600" b="1" kern="1200" dirty="0" err="1" smtClean="0"/>
            <a:t>spreadsheets</a:t>
          </a:r>
          <a:r>
            <a:rPr lang="en-GB" sz="2600" b="1" kern="1200" dirty="0" smtClean="0"/>
            <a:t>) are strongly recommended</a:t>
          </a:r>
          <a:endParaRPr lang="en-GB" sz="2600" b="1" kern="1200" dirty="0"/>
        </a:p>
      </dsp:txBody>
      <dsp:txXfrm>
        <a:off x="71001" y="3136090"/>
        <a:ext cx="3896598" cy="131245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3320D1-DEFC-4539-8259-A16ACC45D12F}">
      <dsp:nvSpPr>
        <dsp:cNvPr id="0" name=""/>
        <dsp:cNvSpPr/>
      </dsp:nvSpPr>
      <dsp:spPr>
        <a:xfrm>
          <a:off x="0" y="6417"/>
          <a:ext cx="4038600" cy="145445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Generated sufficient income</a:t>
          </a:r>
          <a:endParaRPr lang="en-GB" sz="2600" b="1" kern="1200" dirty="0"/>
        </a:p>
      </dsp:txBody>
      <dsp:txXfrm>
        <a:off x="71001" y="77418"/>
        <a:ext cx="3896598" cy="1312454"/>
      </dsp:txXfrm>
    </dsp:sp>
    <dsp:sp modelId="{CFA622F6-3842-4E71-B884-95971BEDC1F4}">
      <dsp:nvSpPr>
        <dsp:cNvPr id="0" name=""/>
        <dsp:cNvSpPr/>
      </dsp:nvSpPr>
      <dsp:spPr>
        <a:xfrm>
          <a:off x="0" y="1535753"/>
          <a:ext cx="4038600" cy="1454456"/>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Maintained links with network of colleagues &amp; friends</a:t>
          </a:r>
          <a:endParaRPr lang="en-GB" sz="2600" b="1" kern="1200" dirty="0"/>
        </a:p>
      </dsp:txBody>
      <dsp:txXfrm>
        <a:off x="71001" y="1606754"/>
        <a:ext cx="3896598" cy="1312454"/>
      </dsp:txXfrm>
    </dsp:sp>
    <dsp:sp modelId="{E4BA35C8-3537-48B2-918F-937BBEB556A9}">
      <dsp:nvSpPr>
        <dsp:cNvPr id="0" name=""/>
        <dsp:cNvSpPr/>
      </dsp:nvSpPr>
      <dsp:spPr>
        <a:xfrm>
          <a:off x="0" y="3065089"/>
          <a:ext cx="4038600" cy="1454456"/>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b="1" kern="1200" dirty="0" smtClean="0"/>
            <a:t>Complemented pro-bono work for RSS and Science Council</a:t>
          </a:r>
          <a:endParaRPr lang="en-GB" sz="2600" b="1" kern="1200" dirty="0"/>
        </a:p>
      </dsp:txBody>
      <dsp:txXfrm>
        <a:off x="71001" y="3136090"/>
        <a:ext cx="3896598" cy="131245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C4605F-B4E9-44C5-B492-97975517725F}">
      <dsp:nvSpPr>
        <dsp:cNvPr id="0" name=""/>
        <dsp:cNvSpPr/>
      </dsp:nvSpPr>
      <dsp:spPr>
        <a:xfrm>
          <a:off x="617219" y="0"/>
          <a:ext cx="6995160" cy="4525963"/>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DDFA7B-3C45-4893-8174-F65C13575FB9}">
      <dsp:nvSpPr>
        <dsp:cNvPr id="0" name=""/>
        <dsp:cNvSpPr/>
      </dsp:nvSpPr>
      <dsp:spPr>
        <a:xfrm>
          <a:off x="2411" y="1257004"/>
          <a:ext cx="1451431" cy="2011953"/>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lvl="0" algn="l" defTabSz="622300" rtl="0">
            <a:lnSpc>
              <a:spcPct val="90000"/>
            </a:lnSpc>
            <a:spcBef>
              <a:spcPct val="0"/>
            </a:spcBef>
            <a:spcAft>
              <a:spcPct val="35000"/>
            </a:spcAft>
          </a:pPr>
          <a:r>
            <a:rPr lang="en-GB" sz="1400" b="1" kern="1200" dirty="0" smtClean="0"/>
            <a:t>1980s</a:t>
          </a:r>
          <a:endParaRPr lang="en-GB" sz="1400" b="1" kern="1200" dirty="0"/>
        </a:p>
        <a:p>
          <a:pPr marL="114300" lvl="1" indent="-114300" algn="l" defTabSz="533400" rtl="0">
            <a:lnSpc>
              <a:spcPct val="90000"/>
            </a:lnSpc>
            <a:spcBef>
              <a:spcPct val="0"/>
            </a:spcBef>
            <a:spcAft>
              <a:spcPct val="15000"/>
            </a:spcAft>
            <a:buChar char="••"/>
          </a:pPr>
          <a:r>
            <a:rPr lang="en-GB" sz="1200" b="1" kern="1200" dirty="0" smtClean="0"/>
            <a:t>Satisfy FDA requirements</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Restrict methods to those understood by medics</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Support enlightened lab scientists </a:t>
          </a:r>
          <a:endParaRPr lang="en-GB" sz="1200" b="1" kern="1200" dirty="0"/>
        </a:p>
      </dsp:txBody>
      <dsp:txXfrm>
        <a:off x="73264" y="1327857"/>
        <a:ext cx="1309725" cy="1870247"/>
      </dsp:txXfrm>
    </dsp:sp>
    <dsp:sp modelId="{E6ACA4BA-B135-4DC7-9C06-21AC1D7C680E}">
      <dsp:nvSpPr>
        <dsp:cNvPr id="0" name=""/>
        <dsp:cNvSpPr/>
      </dsp:nvSpPr>
      <dsp:spPr>
        <a:xfrm>
          <a:off x="1695747" y="1257004"/>
          <a:ext cx="1451431" cy="2011953"/>
        </a:xfrm>
        <a:prstGeom prst="roundRect">
          <a:avLst/>
        </a:prstGeom>
        <a:solidFill>
          <a:schemeClr val="accent4">
            <a:hueOff val="-1116192"/>
            <a:satOff val="6725"/>
            <a:lumOff val="5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lvl="0" algn="l" defTabSz="622300" rtl="0">
            <a:lnSpc>
              <a:spcPct val="90000"/>
            </a:lnSpc>
            <a:spcBef>
              <a:spcPct val="0"/>
            </a:spcBef>
            <a:spcAft>
              <a:spcPct val="35000"/>
            </a:spcAft>
          </a:pPr>
          <a:r>
            <a:rPr lang="en-GB" sz="1400" b="1" kern="1200" dirty="0" smtClean="0"/>
            <a:t>Late 1980s/Early 1990s</a:t>
          </a:r>
          <a:endParaRPr lang="en-GB" sz="1400" b="1" kern="1200" dirty="0"/>
        </a:p>
        <a:p>
          <a:pPr marL="114300" lvl="1" indent="-114300" algn="l" defTabSz="533400" rtl="0">
            <a:lnSpc>
              <a:spcPct val="90000"/>
            </a:lnSpc>
            <a:spcBef>
              <a:spcPct val="0"/>
            </a:spcBef>
            <a:spcAft>
              <a:spcPct val="15000"/>
            </a:spcAft>
            <a:buChar char="••"/>
          </a:pPr>
          <a:r>
            <a:rPr lang="en-GB" sz="1200" b="1" kern="1200" dirty="0" smtClean="0"/>
            <a:t>GCP and SOPs</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Trial statistician role established</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Greater involvement in R&amp;D process</a:t>
          </a:r>
          <a:endParaRPr lang="en-GB" sz="1200" b="1" kern="1200" dirty="0"/>
        </a:p>
      </dsp:txBody>
      <dsp:txXfrm>
        <a:off x="1766600" y="1327857"/>
        <a:ext cx="1309725" cy="1870247"/>
      </dsp:txXfrm>
    </dsp:sp>
    <dsp:sp modelId="{F0E1D56E-5AEE-4D5B-800B-7BB54023CCE9}">
      <dsp:nvSpPr>
        <dsp:cNvPr id="0" name=""/>
        <dsp:cNvSpPr/>
      </dsp:nvSpPr>
      <dsp:spPr>
        <a:xfrm>
          <a:off x="3389084" y="1257004"/>
          <a:ext cx="1451431" cy="2011953"/>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t" anchorCtr="0">
          <a:noAutofit/>
        </a:bodyPr>
        <a:lstStyle/>
        <a:p>
          <a:pPr lvl="0" algn="l" defTabSz="622300" rtl="0">
            <a:lnSpc>
              <a:spcPct val="90000"/>
            </a:lnSpc>
            <a:spcBef>
              <a:spcPct val="0"/>
            </a:spcBef>
            <a:spcAft>
              <a:spcPct val="35000"/>
            </a:spcAft>
          </a:pPr>
          <a:r>
            <a:rPr lang="en-GB" sz="1400" b="1" kern="1200" dirty="0" smtClean="0"/>
            <a:t>Late 1990s</a:t>
          </a:r>
          <a:endParaRPr lang="en-GB" sz="1400" b="1" kern="1200" dirty="0"/>
        </a:p>
        <a:p>
          <a:pPr marL="114300" lvl="1" indent="-114300" algn="l" defTabSz="533400" rtl="0">
            <a:lnSpc>
              <a:spcPct val="90000"/>
            </a:lnSpc>
            <a:spcBef>
              <a:spcPct val="0"/>
            </a:spcBef>
            <a:spcAft>
              <a:spcPct val="15000"/>
            </a:spcAft>
            <a:buChar char="••"/>
          </a:pPr>
          <a:r>
            <a:rPr lang="en-GB" sz="1200" b="1" kern="1200" dirty="0" smtClean="0"/>
            <a:t>Harmonisation of regulatory guidance</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Globalisation of operations, processes, systems</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Global data team leaders</a:t>
          </a:r>
          <a:endParaRPr lang="en-GB" sz="1200" b="1" kern="1200" dirty="0"/>
        </a:p>
      </dsp:txBody>
      <dsp:txXfrm>
        <a:off x="3459937" y="1327857"/>
        <a:ext cx="1309725" cy="1870247"/>
      </dsp:txXfrm>
    </dsp:sp>
    <dsp:sp modelId="{11508BFA-EF3B-4210-9294-B9ADA3A1E613}">
      <dsp:nvSpPr>
        <dsp:cNvPr id="0" name=""/>
        <dsp:cNvSpPr/>
      </dsp:nvSpPr>
      <dsp:spPr>
        <a:xfrm>
          <a:off x="5082420" y="1257004"/>
          <a:ext cx="1451431" cy="2011953"/>
        </a:xfrm>
        <a:prstGeom prst="roundRect">
          <a:avLst/>
        </a:prstGeom>
        <a:solidFill>
          <a:schemeClr val="accent4">
            <a:hueOff val="-3348577"/>
            <a:satOff val="20174"/>
            <a:lumOff val="161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r>
            <a:rPr lang="en-GB" sz="1400" b="1" kern="1200" dirty="0" smtClean="0"/>
            <a:t>Early 2000s</a:t>
          </a:r>
          <a:endParaRPr lang="en-GB" sz="1400" b="1" kern="1200" dirty="0"/>
        </a:p>
        <a:p>
          <a:pPr marL="114300" lvl="1" indent="-114300" algn="l" defTabSz="533400" rtl="0">
            <a:lnSpc>
              <a:spcPct val="90000"/>
            </a:lnSpc>
            <a:spcBef>
              <a:spcPct val="0"/>
            </a:spcBef>
            <a:spcAft>
              <a:spcPct val="15000"/>
            </a:spcAft>
            <a:buChar char="••"/>
          </a:pPr>
          <a:r>
            <a:rPr lang="en-GB" sz="1200" b="1" kern="1200" dirty="0" smtClean="0"/>
            <a:t>Major outsourcing of operational statistical work</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More strategic role</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Innovative clinical trial designs</a:t>
          </a:r>
          <a:endParaRPr lang="en-GB" sz="1200" b="1" kern="1200" dirty="0"/>
        </a:p>
      </dsp:txBody>
      <dsp:txXfrm>
        <a:off x="5153273" y="1327857"/>
        <a:ext cx="1309725" cy="1870247"/>
      </dsp:txXfrm>
    </dsp:sp>
    <dsp:sp modelId="{8D687BB0-628C-4CDB-8B97-025D75D5530D}">
      <dsp:nvSpPr>
        <dsp:cNvPr id="0" name=""/>
        <dsp:cNvSpPr/>
      </dsp:nvSpPr>
      <dsp:spPr>
        <a:xfrm>
          <a:off x="6775757" y="1257004"/>
          <a:ext cx="1451431" cy="2011953"/>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r>
            <a:rPr lang="en-GB" sz="1400" b="1" kern="1200" dirty="0" smtClean="0"/>
            <a:t>Late 2000s</a:t>
          </a:r>
          <a:endParaRPr lang="en-GB" sz="1400" b="1" kern="1200" dirty="0"/>
        </a:p>
        <a:p>
          <a:pPr marL="114300" lvl="1" indent="-114300" algn="l" defTabSz="533400" rtl="0">
            <a:lnSpc>
              <a:spcPct val="90000"/>
            </a:lnSpc>
            <a:spcBef>
              <a:spcPct val="0"/>
            </a:spcBef>
            <a:spcAft>
              <a:spcPct val="15000"/>
            </a:spcAft>
            <a:buChar char="••"/>
          </a:pPr>
          <a:r>
            <a:rPr lang="en-GB" sz="1200" b="1" kern="1200" dirty="0" smtClean="0"/>
            <a:t>Leadership of initiatives to improve decision making in clinical development</a:t>
          </a:r>
          <a:endParaRPr lang="en-GB" sz="1200" b="1" kern="1200" dirty="0"/>
        </a:p>
        <a:p>
          <a:pPr marL="114300" lvl="1" indent="-114300" algn="l" defTabSz="533400" rtl="0">
            <a:lnSpc>
              <a:spcPct val="90000"/>
            </a:lnSpc>
            <a:spcBef>
              <a:spcPct val="0"/>
            </a:spcBef>
            <a:spcAft>
              <a:spcPct val="15000"/>
            </a:spcAft>
            <a:buChar char="••"/>
          </a:pPr>
          <a:r>
            <a:rPr lang="en-GB" sz="1200" b="1" kern="1200" dirty="0" smtClean="0"/>
            <a:t>Leadership of therapeutic teams</a:t>
          </a:r>
          <a:endParaRPr lang="en-GB" sz="1200" b="1" kern="1200" dirty="0"/>
        </a:p>
      </dsp:txBody>
      <dsp:txXfrm>
        <a:off x="6846610" y="1327857"/>
        <a:ext cx="1309725" cy="1870247"/>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F2CEE6-ECB0-4C1F-B9F4-9BDA64389AA3}">
      <dsp:nvSpPr>
        <dsp:cNvPr id="0" name=""/>
        <dsp:cNvSpPr/>
      </dsp:nvSpPr>
      <dsp:spPr>
        <a:xfrm>
          <a:off x="2757011" y="56574"/>
          <a:ext cx="2715577" cy="2715577"/>
        </a:xfrm>
        <a:prstGeom prst="ellipse">
          <a:avLst/>
        </a:prstGeom>
        <a:solidFill>
          <a:schemeClr val="accent4">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11250" rtl="0">
            <a:lnSpc>
              <a:spcPct val="90000"/>
            </a:lnSpc>
            <a:spcBef>
              <a:spcPct val="0"/>
            </a:spcBef>
            <a:spcAft>
              <a:spcPct val="35000"/>
            </a:spcAft>
          </a:pPr>
          <a:r>
            <a:rPr lang="en-GB" sz="2500" kern="1200" dirty="0" smtClean="0"/>
            <a:t>The professional statistician</a:t>
          </a:r>
          <a:endParaRPr lang="en-GB" sz="2500" kern="1200" dirty="0"/>
        </a:p>
      </dsp:txBody>
      <dsp:txXfrm>
        <a:off x="3119088" y="531800"/>
        <a:ext cx="1991423" cy="1222010"/>
      </dsp:txXfrm>
    </dsp:sp>
    <dsp:sp modelId="{3F38FF94-7474-4134-A5BA-AA0689D33B2A}">
      <dsp:nvSpPr>
        <dsp:cNvPr id="0" name=""/>
        <dsp:cNvSpPr/>
      </dsp:nvSpPr>
      <dsp:spPr>
        <a:xfrm>
          <a:off x="3736882" y="1753810"/>
          <a:ext cx="2715577" cy="2715577"/>
        </a:xfrm>
        <a:prstGeom prst="ellipse">
          <a:avLst/>
        </a:prstGeom>
        <a:solidFill>
          <a:schemeClr val="accent4">
            <a:alpha val="50000"/>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11250" rtl="0">
            <a:lnSpc>
              <a:spcPct val="90000"/>
            </a:lnSpc>
            <a:spcBef>
              <a:spcPct val="0"/>
            </a:spcBef>
            <a:spcAft>
              <a:spcPct val="35000"/>
            </a:spcAft>
          </a:pPr>
          <a:r>
            <a:rPr lang="en-GB" sz="2500" kern="1200" smtClean="0"/>
            <a:t>The employer</a:t>
          </a:r>
          <a:endParaRPr lang="en-GB" sz="2500" kern="1200"/>
        </a:p>
      </dsp:txBody>
      <dsp:txXfrm>
        <a:off x="4567396" y="2455334"/>
        <a:ext cx="1629346" cy="1493567"/>
      </dsp:txXfrm>
    </dsp:sp>
    <dsp:sp modelId="{467C3DFB-2682-47A7-8E9C-07FFE928E8CD}">
      <dsp:nvSpPr>
        <dsp:cNvPr id="0" name=""/>
        <dsp:cNvSpPr/>
      </dsp:nvSpPr>
      <dsp:spPr>
        <a:xfrm>
          <a:off x="1777140" y="1753810"/>
          <a:ext cx="2715577" cy="2715577"/>
        </a:xfrm>
        <a:prstGeom prst="ellipse">
          <a:avLst/>
        </a:prstGeom>
        <a:solidFill>
          <a:schemeClr val="accent4">
            <a:alpha val="50000"/>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111250" rtl="0">
            <a:lnSpc>
              <a:spcPct val="90000"/>
            </a:lnSpc>
            <a:spcBef>
              <a:spcPct val="0"/>
            </a:spcBef>
            <a:spcAft>
              <a:spcPct val="35000"/>
            </a:spcAft>
          </a:pPr>
          <a:r>
            <a:rPr lang="en-GB" sz="2500" kern="1200" smtClean="0"/>
            <a:t>The professional body</a:t>
          </a:r>
          <a:endParaRPr lang="en-GB" sz="2500" kern="1200"/>
        </a:p>
      </dsp:txBody>
      <dsp:txXfrm>
        <a:off x="2032857" y="2455334"/>
        <a:ext cx="1629346" cy="1493567"/>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CD27E-3579-46D2-A1A0-3E069B666CAA}">
      <dsp:nvSpPr>
        <dsp:cNvPr id="0" name=""/>
        <dsp:cNvSpPr/>
      </dsp:nvSpPr>
      <dsp:spPr>
        <a:xfrm>
          <a:off x="0" y="58296"/>
          <a:ext cx="4038600" cy="604800"/>
        </a:xfrm>
        <a:prstGeom prst="rect">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en-GB" sz="2100" kern="1200" smtClean="0"/>
            <a:t>Employer</a:t>
          </a:r>
          <a:endParaRPr lang="en-GB" sz="2100" kern="1200"/>
        </a:p>
      </dsp:txBody>
      <dsp:txXfrm>
        <a:off x="0" y="58296"/>
        <a:ext cx="4038600" cy="604800"/>
      </dsp:txXfrm>
    </dsp:sp>
    <dsp:sp modelId="{2D451AEE-C2E4-4A95-98B3-7DEEA3E462BB}">
      <dsp:nvSpPr>
        <dsp:cNvPr id="0" name=""/>
        <dsp:cNvSpPr/>
      </dsp:nvSpPr>
      <dsp:spPr>
        <a:xfrm>
          <a:off x="0" y="663096"/>
          <a:ext cx="4038600" cy="3804570"/>
        </a:xfrm>
        <a:prstGeom prst="rect">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GB" sz="2100" kern="1200" smtClean="0"/>
            <a:t>The opportunity to practice</a:t>
          </a:r>
          <a:endParaRPr lang="en-GB" sz="2100" kern="1200"/>
        </a:p>
        <a:p>
          <a:pPr marL="228600" lvl="1" indent="-228600" algn="l" defTabSz="933450" rtl="0">
            <a:lnSpc>
              <a:spcPct val="90000"/>
            </a:lnSpc>
            <a:spcBef>
              <a:spcPct val="0"/>
            </a:spcBef>
            <a:spcAft>
              <a:spcPct val="15000"/>
            </a:spcAft>
            <a:buChar char="••"/>
          </a:pPr>
          <a:r>
            <a:rPr lang="en-GB" sz="2100" kern="1200" smtClean="0"/>
            <a:t>A career pathway within the organisation</a:t>
          </a:r>
          <a:endParaRPr lang="en-GB" sz="2100" kern="1200"/>
        </a:p>
        <a:p>
          <a:pPr marL="228600" lvl="1" indent="-228600" algn="l" defTabSz="933450" rtl="0">
            <a:lnSpc>
              <a:spcPct val="90000"/>
            </a:lnSpc>
            <a:spcBef>
              <a:spcPct val="0"/>
            </a:spcBef>
            <a:spcAft>
              <a:spcPct val="15000"/>
            </a:spcAft>
            <a:buChar char="••"/>
          </a:pPr>
          <a:r>
            <a:rPr lang="en-GB" sz="2100" kern="1200" smtClean="0"/>
            <a:t>A network of colleagues focused on business sector</a:t>
          </a:r>
          <a:endParaRPr lang="en-GB" sz="2100" kern="1200"/>
        </a:p>
        <a:p>
          <a:pPr marL="228600" lvl="1" indent="-228600" algn="l" defTabSz="933450" rtl="0">
            <a:lnSpc>
              <a:spcPct val="90000"/>
            </a:lnSpc>
            <a:spcBef>
              <a:spcPct val="0"/>
            </a:spcBef>
            <a:spcAft>
              <a:spcPct val="15000"/>
            </a:spcAft>
            <a:buChar char="••"/>
          </a:pPr>
          <a:r>
            <a:rPr lang="en-GB" sz="2100" kern="1200" smtClean="0"/>
            <a:t>Development to advance your value to your employer</a:t>
          </a:r>
          <a:endParaRPr lang="en-GB" sz="2100" kern="1200"/>
        </a:p>
        <a:p>
          <a:pPr marL="228600" lvl="1" indent="-228600" algn="l" defTabSz="933450" rtl="0">
            <a:lnSpc>
              <a:spcPct val="90000"/>
            </a:lnSpc>
            <a:spcBef>
              <a:spcPct val="0"/>
            </a:spcBef>
            <a:spcAft>
              <a:spcPct val="15000"/>
            </a:spcAft>
            <a:buChar char="••"/>
          </a:pPr>
          <a:r>
            <a:rPr lang="en-GB" sz="2100" kern="1200" smtClean="0"/>
            <a:t>Annual performance appraisal &amp; goal setting</a:t>
          </a:r>
          <a:endParaRPr lang="en-GB" sz="2100" kern="1200"/>
        </a:p>
        <a:p>
          <a:pPr marL="228600" lvl="1" indent="-228600" algn="l" defTabSz="933450" rtl="0">
            <a:lnSpc>
              <a:spcPct val="90000"/>
            </a:lnSpc>
            <a:spcBef>
              <a:spcPct val="0"/>
            </a:spcBef>
            <a:spcAft>
              <a:spcPct val="15000"/>
            </a:spcAft>
            <a:buChar char="••"/>
          </a:pPr>
          <a:r>
            <a:rPr lang="en-GB" sz="2100" kern="1200" dirty="0" smtClean="0"/>
            <a:t>A transient &amp; variable    presence</a:t>
          </a:r>
          <a:endParaRPr lang="en-GB" sz="2100" kern="1200" dirty="0"/>
        </a:p>
      </dsp:txBody>
      <dsp:txXfrm>
        <a:off x="0" y="663096"/>
        <a:ext cx="4038600" cy="380457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6C5472-799C-43A4-A5A1-CA9996E912F6}">
      <dsp:nvSpPr>
        <dsp:cNvPr id="0" name=""/>
        <dsp:cNvSpPr/>
      </dsp:nvSpPr>
      <dsp:spPr>
        <a:xfrm>
          <a:off x="0" y="58296"/>
          <a:ext cx="4038600" cy="604800"/>
        </a:xfrm>
        <a:prstGeom prst="rect">
          <a:avLst/>
        </a:prstGeom>
        <a:solidFill>
          <a:schemeClr val="accent4">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lvl="0" algn="ctr" defTabSz="933450" rtl="0">
            <a:lnSpc>
              <a:spcPct val="90000"/>
            </a:lnSpc>
            <a:spcBef>
              <a:spcPct val="0"/>
            </a:spcBef>
            <a:spcAft>
              <a:spcPct val="35000"/>
            </a:spcAft>
          </a:pPr>
          <a:r>
            <a:rPr lang="en-GB" sz="2100" kern="1200" smtClean="0"/>
            <a:t>Professional body</a:t>
          </a:r>
          <a:endParaRPr lang="en-GB" sz="2100" kern="1200"/>
        </a:p>
      </dsp:txBody>
      <dsp:txXfrm>
        <a:off x="0" y="58296"/>
        <a:ext cx="4038600" cy="604800"/>
      </dsp:txXfrm>
    </dsp:sp>
    <dsp:sp modelId="{430AC9D9-3D98-45CD-895E-6DE1F623162D}">
      <dsp:nvSpPr>
        <dsp:cNvPr id="0" name=""/>
        <dsp:cNvSpPr/>
      </dsp:nvSpPr>
      <dsp:spPr>
        <a:xfrm>
          <a:off x="0" y="663096"/>
          <a:ext cx="4038600" cy="3804570"/>
        </a:xfrm>
        <a:prstGeom prst="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GB" sz="2100" kern="1200" smtClean="0"/>
            <a:t>Professional standards </a:t>
          </a:r>
          <a:endParaRPr lang="en-GB" sz="2100" kern="1200"/>
        </a:p>
        <a:p>
          <a:pPr marL="228600" lvl="1" indent="-228600" algn="l" defTabSz="933450" rtl="0">
            <a:lnSpc>
              <a:spcPct val="90000"/>
            </a:lnSpc>
            <a:spcBef>
              <a:spcPct val="0"/>
            </a:spcBef>
            <a:spcAft>
              <a:spcPct val="15000"/>
            </a:spcAft>
            <a:buChar char="••"/>
          </a:pPr>
          <a:r>
            <a:rPr lang="en-GB" sz="2100" kern="1200" smtClean="0"/>
            <a:t>A professional pathway recognised by awards</a:t>
          </a:r>
          <a:endParaRPr lang="en-GB" sz="2100" kern="1200"/>
        </a:p>
        <a:p>
          <a:pPr marL="228600" lvl="1" indent="-228600" algn="l" defTabSz="933450" rtl="0">
            <a:lnSpc>
              <a:spcPct val="90000"/>
            </a:lnSpc>
            <a:spcBef>
              <a:spcPct val="0"/>
            </a:spcBef>
            <a:spcAft>
              <a:spcPct val="15000"/>
            </a:spcAft>
            <a:buChar char="••"/>
          </a:pPr>
          <a:r>
            <a:rPr lang="en-GB" sz="2100" kern="1200" smtClean="0"/>
            <a:t>A network of colleagues focused on discipline</a:t>
          </a:r>
          <a:endParaRPr lang="en-GB" sz="2100" kern="1200"/>
        </a:p>
        <a:p>
          <a:pPr marL="228600" lvl="1" indent="-228600" algn="l" defTabSz="933450" rtl="0">
            <a:lnSpc>
              <a:spcPct val="90000"/>
            </a:lnSpc>
            <a:spcBef>
              <a:spcPct val="0"/>
            </a:spcBef>
            <a:spcAft>
              <a:spcPct val="15000"/>
            </a:spcAft>
            <a:buChar char="••"/>
          </a:pPr>
          <a:r>
            <a:rPr lang="en-GB" sz="2100" kern="1200" smtClean="0"/>
            <a:t>Development opportunities focused on your career needs</a:t>
          </a:r>
          <a:endParaRPr lang="en-GB" sz="2100" kern="1200"/>
        </a:p>
        <a:p>
          <a:pPr marL="228600" lvl="1" indent="-228600" algn="l" defTabSz="933450" rtl="0">
            <a:lnSpc>
              <a:spcPct val="90000"/>
            </a:lnSpc>
            <a:spcBef>
              <a:spcPct val="0"/>
            </a:spcBef>
            <a:spcAft>
              <a:spcPct val="15000"/>
            </a:spcAft>
            <a:buChar char="••"/>
          </a:pPr>
          <a:r>
            <a:rPr lang="en-GB" sz="2100" kern="1200" dirty="0" smtClean="0"/>
            <a:t>Periodic professional appraisal (revalidation)</a:t>
          </a:r>
          <a:endParaRPr lang="en-GB" sz="2100" kern="1200" dirty="0"/>
        </a:p>
        <a:p>
          <a:pPr marL="228600" lvl="1" indent="-228600" algn="l" defTabSz="933450" rtl="0">
            <a:lnSpc>
              <a:spcPct val="90000"/>
            </a:lnSpc>
            <a:spcBef>
              <a:spcPct val="0"/>
            </a:spcBef>
            <a:spcAft>
              <a:spcPct val="15000"/>
            </a:spcAft>
            <a:buChar char="••"/>
          </a:pPr>
          <a:r>
            <a:rPr lang="en-GB" sz="2100" kern="1200" dirty="0" smtClean="0"/>
            <a:t>A permanent &amp; consistent presence</a:t>
          </a:r>
          <a:endParaRPr lang="en-GB" sz="2100" kern="1200" dirty="0"/>
        </a:p>
      </dsp:txBody>
      <dsp:txXfrm>
        <a:off x="0" y="663096"/>
        <a:ext cx="4038600" cy="380457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Professionalism </a:t>
          </a:r>
          <a:endParaRPr lang="en-GB" sz="2400" kern="1200" dirty="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84C5F-016D-4364-A2E7-5A84F892AD86}">
      <dsp:nvSpPr>
        <dsp:cNvPr id="0" name=""/>
        <dsp:cNvSpPr/>
      </dsp:nvSpPr>
      <dsp:spPr>
        <a:xfrm rot="5400000">
          <a:off x="5012703" y="-1901980"/>
          <a:ext cx="1166849"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rtl="0">
            <a:lnSpc>
              <a:spcPct val="90000"/>
            </a:lnSpc>
            <a:spcBef>
              <a:spcPct val="0"/>
            </a:spcBef>
            <a:spcAft>
              <a:spcPct val="15000"/>
            </a:spcAft>
            <a:buChar char="••"/>
          </a:pPr>
          <a:r>
            <a:rPr lang="en-GB" sz="1500" kern="1200" smtClean="0"/>
            <a:t>Being trustworthy, ethical, up-to-date and competent</a:t>
          </a:r>
          <a:endParaRPr lang="en-GB" sz="1500" kern="1200"/>
        </a:p>
      </dsp:txBody>
      <dsp:txXfrm rot="-5400000">
        <a:off x="2962656" y="205028"/>
        <a:ext cx="5209983" cy="1052927"/>
      </dsp:txXfrm>
    </dsp:sp>
    <dsp:sp modelId="{E8501214-EE2A-45C9-BC9C-596EFA8EE345}">
      <dsp:nvSpPr>
        <dsp:cNvPr id="0" name=""/>
        <dsp:cNvSpPr/>
      </dsp:nvSpPr>
      <dsp:spPr>
        <a:xfrm>
          <a:off x="0" y="2209"/>
          <a:ext cx="2962656" cy="1458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n-GB" sz="2200" kern="1200" smtClean="0"/>
            <a:t>Expectations of a professional</a:t>
          </a:r>
          <a:endParaRPr lang="en-GB" sz="2200" kern="1200"/>
        </a:p>
      </dsp:txBody>
      <dsp:txXfrm>
        <a:off x="71201" y="73410"/>
        <a:ext cx="2820254" cy="1316160"/>
      </dsp:txXfrm>
    </dsp:sp>
    <dsp:sp modelId="{B4B70A07-930C-4E66-832B-B8A5A7E1EB49}">
      <dsp:nvSpPr>
        <dsp:cNvPr id="0" name=""/>
        <dsp:cNvSpPr/>
      </dsp:nvSpPr>
      <dsp:spPr>
        <a:xfrm rot="5400000">
          <a:off x="5012703" y="-370490"/>
          <a:ext cx="1166849"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rtl="0">
            <a:lnSpc>
              <a:spcPct val="90000"/>
            </a:lnSpc>
            <a:spcBef>
              <a:spcPct val="0"/>
            </a:spcBef>
            <a:spcAft>
              <a:spcPct val="15000"/>
            </a:spcAft>
            <a:buChar char="••"/>
          </a:pPr>
          <a:r>
            <a:rPr lang="en-GB" sz="1500" kern="1200" smtClean="0"/>
            <a:t>Working in the public interest</a:t>
          </a:r>
          <a:endParaRPr lang="en-GB" sz="1500" kern="1200"/>
        </a:p>
        <a:p>
          <a:pPr marL="114300" lvl="1" indent="-114300" algn="l" defTabSz="666750" rtl="0">
            <a:lnSpc>
              <a:spcPct val="90000"/>
            </a:lnSpc>
            <a:spcBef>
              <a:spcPct val="0"/>
            </a:spcBef>
            <a:spcAft>
              <a:spcPct val="15000"/>
            </a:spcAft>
            <a:buChar char="••"/>
          </a:pPr>
          <a:r>
            <a:rPr lang="en-GB" sz="1500" kern="1200" dirty="0" smtClean="0"/>
            <a:t>Obligations to employers/clients</a:t>
          </a:r>
          <a:endParaRPr lang="en-GB" sz="1500" kern="1200" dirty="0"/>
        </a:p>
        <a:p>
          <a:pPr marL="114300" lvl="1" indent="-114300" algn="l" defTabSz="666750" rtl="0">
            <a:lnSpc>
              <a:spcPct val="90000"/>
            </a:lnSpc>
            <a:spcBef>
              <a:spcPct val="0"/>
            </a:spcBef>
            <a:spcAft>
              <a:spcPct val="15000"/>
            </a:spcAft>
            <a:buChar char="••"/>
          </a:pPr>
          <a:r>
            <a:rPr lang="en-GB" sz="1500" kern="1200" dirty="0" smtClean="0"/>
            <a:t>Obligations to the profession and the Professional Body</a:t>
          </a:r>
          <a:endParaRPr lang="en-GB" sz="1500" kern="1200" dirty="0"/>
        </a:p>
        <a:p>
          <a:pPr marL="114300" lvl="1" indent="-114300" algn="l" defTabSz="666750" rtl="0">
            <a:lnSpc>
              <a:spcPct val="90000"/>
            </a:lnSpc>
            <a:spcBef>
              <a:spcPct val="0"/>
            </a:spcBef>
            <a:spcAft>
              <a:spcPct val="15000"/>
            </a:spcAft>
            <a:buChar char="••"/>
          </a:pPr>
          <a:r>
            <a:rPr lang="en-GB" sz="1500" kern="1200" dirty="0" smtClean="0"/>
            <a:t>Professional competence &amp; integrity</a:t>
          </a:r>
          <a:endParaRPr lang="en-GB" sz="1500" kern="1200" dirty="0"/>
        </a:p>
      </dsp:txBody>
      <dsp:txXfrm rot="-5400000">
        <a:off x="2962656" y="1736518"/>
        <a:ext cx="5209983" cy="1052927"/>
      </dsp:txXfrm>
    </dsp:sp>
    <dsp:sp modelId="{4B5C41EA-6E9D-4B76-9AF6-4BF365E65E15}">
      <dsp:nvSpPr>
        <dsp:cNvPr id="0" name=""/>
        <dsp:cNvSpPr/>
      </dsp:nvSpPr>
      <dsp:spPr>
        <a:xfrm>
          <a:off x="0" y="1533700"/>
          <a:ext cx="2962656" cy="1458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n-GB" sz="2200" kern="1200" smtClean="0"/>
            <a:t>Adhering to a Code of Conduct</a:t>
          </a:r>
          <a:endParaRPr lang="en-GB" sz="2200" kern="1200"/>
        </a:p>
      </dsp:txBody>
      <dsp:txXfrm>
        <a:off x="71201" y="1604901"/>
        <a:ext cx="2820254" cy="1316160"/>
      </dsp:txXfrm>
    </dsp:sp>
    <dsp:sp modelId="{C2C987CE-8FD4-4F37-A0D3-36A98FCF8ED6}">
      <dsp:nvSpPr>
        <dsp:cNvPr id="0" name=""/>
        <dsp:cNvSpPr/>
      </dsp:nvSpPr>
      <dsp:spPr>
        <a:xfrm rot="5400000">
          <a:off x="5012703" y="1160999"/>
          <a:ext cx="1166849" cy="5266944"/>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rtl="0">
            <a:lnSpc>
              <a:spcPct val="90000"/>
            </a:lnSpc>
            <a:spcBef>
              <a:spcPct val="0"/>
            </a:spcBef>
            <a:spcAft>
              <a:spcPct val="15000"/>
            </a:spcAft>
            <a:buChar char="••"/>
          </a:pPr>
          <a:r>
            <a:rPr lang="en-GB" sz="1500" kern="1200" smtClean="0"/>
            <a:t>Technical competence</a:t>
          </a:r>
          <a:endParaRPr lang="en-GB" sz="1500" kern="1200"/>
        </a:p>
        <a:p>
          <a:pPr marL="114300" lvl="1" indent="-114300" algn="l" defTabSz="666750" rtl="0">
            <a:lnSpc>
              <a:spcPct val="90000"/>
            </a:lnSpc>
            <a:spcBef>
              <a:spcPct val="0"/>
            </a:spcBef>
            <a:spcAft>
              <a:spcPct val="15000"/>
            </a:spcAft>
            <a:buChar char="••"/>
          </a:pPr>
          <a:r>
            <a:rPr lang="en-GB" sz="1500" kern="1200" smtClean="0"/>
            <a:t>Ethical competence</a:t>
          </a:r>
          <a:endParaRPr lang="en-GB" sz="1500" kern="1200"/>
        </a:p>
        <a:p>
          <a:pPr marL="114300" lvl="1" indent="-114300" algn="l" defTabSz="666750" rtl="0">
            <a:lnSpc>
              <a:spcPct val="90000"/>
            </a:lnSpc>
            <a:spcBef>
              <a:spcPct val="0"/>
            </a:spcBef>
            <a:spcAft>
              <a:spcPct val="15000"/>
            </a:spcAft>
            <a:buChar char="••"/>
          </a:pPr>
          <a:r>
            <a:rPr lang="en-GB" sz="1500" kern="1200" dirty="0" smtClean="0"/>
            <a:t>Engagement in CPD and reflective practice</a:t>
          </a:r>
          <a:endParaRPr lang="en-GB" sz="1500" kern="1200" dirty="0"/>
        </a:p>
      </dsp:txBody>
      <dsp:txXfrm rot="-5400000">
        <a:off x="2962656" y="3268008"/>
        <a:ext cx="5209983" cy="1052927"/>
      </dsp:txXfrm>
    </dsp:sp>
    <dsp:sp modelId="{22221F83-0B06-4AD5-950D-2DA451AC12EE}">
      <dsp:nvSpPr>
        <dsp:cNvPr id="0" name=""/>
        <dsp:cNvSpPr/>
      </dsp:nvSpPr>
      <dsp:spPr>
        <a:xfrm>
          <a:off x="0" y="3065190"/>
          <a:ext cx="2962656" cy="1458562"/>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lvl="0" algn="ctr" defTabSz="977900" rtl="0">
            <a:lnSpc>
              <a:spcPct val="90000"/>
            </a:lnSpc>
            <a:spcBef>
              <a:spcPct val="0"/>
            </a:spcBef>
            <a:spcAft>
              <a:spcPct val="35000"/>
            </a:spcAft>
          </a:pPr>
          <a:r>
            <a:rPr lang="en-GB" sz="2200" kern="1200" dirty="0" smtClean="0"/>
            <a:t>Model of ‘Professionalism in Science’ developed by the Science Council</a:t>
          </a:r>
          <a:endParaRPr lang="en-GB" sz="2200" kern="1200" dirty="0"/>
        </a:p>
      </dsp:txBody>
      <dsp:txXfrm>
        <a:off x="71201" y="3136391"/>
        <a:ext cx="2820254" cy="1316160"/>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9605D5-3E35-4DEF-BA92-4DC12AE3C5A1}">
      <dsp:nvSpPr>
        <dsp:cNvPr id="0" name=""/>
        <dsp:cNvSpPr/>
      </dsp:nvSpPr>
      <dsp:spPr>
        <a:xfrm>
          <a:off x="1512371" y="0"/>
          <a:ext cx="4525963" cy="4525963"/>
        </a:xfrm>
        <a:prstGeom prst="triangl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64796E-267A-41D9-A252-545880D065EE}">
      <dsp:nvSpPr>
        <dsp:cNvPr id="0" name=""/>
        <dsp:cNvSpPr/>
      </dsp:nvSpPr>
      <dsp:spPr>
        <a:xfrm>
          <a:off x="3775352" y="453038"/>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Processes</a:t>
          </a:r>
          <a:r>
            <a:rPr lang="en-GB" sz="1400" kern="1200" dirty="0" smtClean="0"/>
            <a:t>                                (people, tasks, problems, decisions)</a:t>
          </a:r>
          <a:endParaRPr lang="en-GB" sz="1400" kern="1200" dirty="0"/>
        </a:p>
      </dsp:txBody>
      <dsp:txXfrm>
        <a:off x="3814620" y="492306"/>
        <a:ext cx="2863339" cy="725883"/>
      </dsp:txXfrm>
    </dsp:sp>
    <dsp:sp modelId="{AA88756D-F697-46AE-83C2-DD8FA868D6C3}">
      <dsp:nvSpPr>
        <dsp:cNvPr id="0" name=""/>
        <dsp:cNvSpPr/>
      </dsp:nvSpPr>
      <dsp:spPr>
        <a:xfrm>
          <a:off x="3775352" y="1358009"/>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Interpersonal skills </a:t>
          </a:r>
          <a:r>
            <a:rPr lang="en-GB" sz="1400" kern="1200" dirty="0" smtClean="0"/>
            <a:t>(consultancy, influencing, negotiating, teamwork, leadership, mentoring)</a:t>
          </a:r>
          <a:endParaRPr lang="en-GB" sz="1400" kern="1200" dirty="0"/>
        </a:p>
      </dsp:txBody>
      <dsp:txXfrm>
        <a:off x="3814620" y="1397277"/>
        <a:ext cx="2863339" cy="725883"/>
      </dsp:txXfrm>
    </dsp:sp>
    <dsp:sp modelId="{60330E21-E6FD-4E7A-ABA7-E05AD627AB45}">
      <dsp:nvSpPr>
        <dsp:cNvPr id="0" name=""/>
        <dsp:cNvSpPr/>
      </dsp:nvSpPr>
      <dsp:spPr>
        <a:xfrm>
          <a:off x="3785487" y="2262981"/>
          <a:ext cx="2921606"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Knowledge of context </a:t>
          </a:r>
          <a:r>
            <a:rPr lang="en-GB" sz="1400" kern="1200" dirty="0" smtClean="0"/>
            <a:t>(scientific, social, business setting; legal, regulatory, standards framework)</a:t>
          </a:r>
          <a:endParaRPr lang="en-GB" sz="1400" kern="1200" dirty="0"/>
        </a:p>
      </dsp:txBody>
      <dsp:txXfrm>
        <a:off x="3824755" y="2302249"/>
        <a:ext cx="2843070" cy="725883"/>
      </dsp:txXfrm>
    </dsp:sp>
    <dsp:sp modelId="{55585979-487D-4156-B3DE-D2E97C977842}">
      <dsp:nvSpPr>
        <dsp:cNvPr id="0" name=""/>
        <dsp:cNvSpPr/>
      </dsp:nvSpPr>
      <dsp:spPr>
        <a:xfrm>
          <a:off x="3775352" y="3167953"/>
          <a:ext cx="2941875" cy="80441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n-GB" sz="1800" b="1" kern="1200" dirty="0" smtClean="0"/>
            <a:t>Technical foundation   </a:t>
          </a:r>
          <a:r>
            <a:rPr lang="en-GB" sz="1400" kern="1200" dirty="0" smtClean="0"/>
            <a:t>(problem formulation, methodology development and implementation)</a:t>
          </a:r>
          <a:endParaRPr lang="en-GB" sz="1400" kern="1200" dirty="0"/>
        </a:p>
      </dsp:txBody>
      <dsp:txXfrm>
        <a:off x="3814620" y="3207221"/>
        <a:ext cx="2863339" cy="725883"/>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The Royal Statistical Society and </a:t>
          </a:r>
          <a:r>
            <a:rPr lang="en-GB" sz="2400" kern="1200" dirty="0" err="1" smtClean="0"/>
            <a:t>CStat</a:t>
          </a:r>
          <a:endParaRPr lang="en-GB" sz="2400" kern="1200" dirty="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BD0480-FF89-4DC0-8B38-C4FE5E779E02}">
      <dsp:nvSpPr>
        <dsp:cNvPr id="0" name=""/>
        <dsp:cNvSpPr/>
      </dsp:nvSpPr>
      <dsp:spPr>
        <a:xfrm>
          <a:off x="494029" y="0"/>
          <a:ext cx="7241540" cy="4525963"/>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887774-64C4-4568-9C75-A7F9D98D0FB8}">
      <dsp:nvSpPr>
        <dsp:cNvPr id="0" name=""/>
        <dsp:cNvSpPr/>
      </dsp:nvSpPr>
      <dsp:spPr>
        <a:xfrm>
          <a:off x="1413705" y="3123819"/>
          <a:ext cx="188280" cy="18828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D647B5C-F945-4F36-BC50-1BA41429B983}">
      <dsp:nvSpPr>
        <dsp:cNvPr id="0" name=""/>
        <dsp:cNvSpPr/>
      </dsp:nvSpPr>
      <dsp:spPr>
        <a:xfrm>
          <a:off x="1507845" y="3217959"/>
          <a:ext cx="1687279" cy="13080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766" tIns="0" rIns="0" bIns="0" numCol="1" spcCol="1270" anchor="t" anchorCtr="0">
          <a:noAutofit/>
        </a:bodyPr>
        <a:lstStyle/>
        <a:p>
          <a:pPr lvl="0" algn="l" defTabSz="622300" rtl="0">
            <a:lnSpc>
              <a:spcPct val="90000"/>
            </a:lnSpc>
            <a:spcBef>
              <a:spcPct val="0"/>
            </a:spcBef>
            <a:spcAft>
              <a:spcPct val="35000"/>
            </a:spcAft>
          </a:pPr>
          <a:r>
            <a:rPr lang="en-GB" sz="1400" b="1" kern="1200" dirty="0" smtClean="0"/>
            <a:t>Education in Statistics</a:t>
          </a:r>
          <a:endParaRPr lang="en-GB" sz="1400" kern="1200" dirty="0"/>
        </a:p>
        <a:p>
          <a:pPr marL="57150" lvl="1" indent="-57150" algn="l" defTabSz="488950" rtl="0">
            <a:lnSpc>
              <a:spcPct val="90000"/>
            </a:lnSpc>
            <a:spcBef>
              <a:spcPct val="0"/>
            </a:spcBef>
            <a:spcAft>
              <a:spcPct val="15000"/>
            </a:spcAft>
            <a:buChar char="••"/>
          </a:pPr>
          <a:r>
            <a:rPr lang="en-GB" sz="1100" kern="1200" dirty="0" smtClean="0"/>
            <a:t>Graduate Diploma/accredited degree</a:t>
          </a:r>
          <a:endParaRPr lang="en-GB" sz="1100" kern="1200" dirty="0"/>
        </a:p>
        <a:p>
          <a:pPr marL="57150" lvl="1" indent="-57150" algn="l" defTabSz="488950" rtl="0">
            <a:lnSpc>
              <a:spcPct val="90000"/>
            </a:lnSpc>
            <a:spcBef>
              <a:spcPct val="0"/>
            </a:spcBef>
            <a:spcAft>
              <a:spcPct val="15000"/>
            </a:spcAft>
            <a:buChar char="••"/>
          </a:pPr>
          <a:r>
            <a:rPr lang="en-GB" sz="1100" kern="1200" dirty="0" smtClean="0"/>
            <a:t>Honours-level degree</a:t>
          </a:r>
          <a:endParaRPr lang="en-GB" sz="1100" kern="1200" dirty="0"/>
        </a:p>
        <a:p>
          <a:pPr marL="57150" lvl="1" indent="-57150" algn="l" defTabSz="488950" rtl="0">
            <a:lnSpc>
              <a:spcPct val="90000"/>
            </a:lnSpc>
            <a:spcBef>
              <a:spcPct val="0"/>
            </a:spcBef>
            <a:spcAft>
              <a:spcPct val="15000"/>
            </a:spcAft>
            <a:buChar char="••"/>
          </a:pPr>
          <a:r>
            <a:rPr lang="en-GB" sz="1100" b="1" kern="1200" dirty="0" err="1" smtClean="0"/>
            <a:t>GradStat</a:t>
          </a:r>
          <a:r>
            <a:rPr lang="en-GB" sz="1100" b="1" kern="1200" dirty="0" smtClean="0"/>
            <a:t> </a:t>
          </a:r>
          <a:endParaRPr lang="en-GB" sz="1100" kern="1200" dirty="0"/>
        </a:p>
      </dsp:txBody>
      <dsp:txXfrm>
        <a:off x="1507845" y="3217959"/>
        <a:ext cx="1687279" cy="1308003"/>
      </dsp:txXfrm>
    </dsp:sp>
    <dsp:sp modelId="{6B6BFA87-9CA8-41D8-8C41-F0241DA15F2A}">
      <dsp:nvSpPr>
        <dsp:cNvPr id="0" name=""/>
        <dsp:cNvSpPr/>
      </dsp:nvSpPr>
      <dsp:spPr>
        <a:xfrm>
          <a:off x="3075638" y="1893662"/>
          <a:ext cx="340352" cy="340352"/>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93C9E4A-44BF-49C5-81E8-B2FA1F71C6A9}">
      <dsp:nvSpPr>
        <dsp:cNvPr id="0" name=""/>
        <dsp:cNvSpPr/>
      </dsp:nvSpPr>
      <dsp:spPr>
        <a:xfrm>
          <a:off x="3245815" y="2063839"/>
          <a:ext cx="1737969" cy="24621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0346" tIns="0" rIns="0" bIns="0" numCol="1" spcCol="1270" anchor="t" anchorCtr="0">
          <a:noAutofit/>
        </a:bodyPr>
        <a:lstStyle/>
        <a:p>
          <a:pPr lvl="0" algn="l" defTabSz="622300" rtl="0">
            <a:lnSpc>
              <a:spcPct val="90000"/>
            </a:lnSpc>
            <a:spcBef>
              <a:spcPct val="0"/>
            </a:spcBef>
            <a:spcAft>
              <a:spcPct val="35000"/>
            </a:spcAft>
          </a:pPr>
          <a:r>
            <a:rPr lang="en-GB" sz="1400" b="1" kern="1200" smtClean="0"/>
            <a:t>Statistical practice</a:t>
          </a:r>
          <a:endParaRPr lang="en-GB" sz="1400" kern="1200"/>
        </a:p>
        <a:p>
          <a:pPr marL="57150" lvl="1" indent="-57150" algn="l" defTabSz="488950" rtl="0">
            <a:lnSpc>
              <a:spcPct val="90000"/>
            </a:lnSpc>
            <a:spcBef>
              <a:spcPct val="0"/>
            </a:spcBef>
            <a:spcAft>
              <a:spcPct val="15000"/>
            </a:spcAft>
            <a:buChar char="••"/>
          </a:pPr>
          <a:r>
            <a:rPr lang="en-GB" sz="1100" b="0" kern="1200" smtClean="0"/>
            <a:t>Professional Code of Conduct</a:t>
          </a:r>
          <a:endParaRPr lang="en-GB" sz="1100" kern="1200"/>
        </a:p>
        <a:p>
          <a:pPr marL="57150" lvl="1" indent="-57150" algn="l" defTabSz="488950" rtl="0">
            <a:lnSpc>
              <a:spcPct val="90000"/>
            </a:lnSpc>
            <a:spcBef>
              <a:spcPct val="0"/>
            </a:spcBef>
            <a:spcAft>
              <a:spcPct val="15000"/>
            </a:spcAft>
            <a:buChar char="••"/>
          </a:pPr>
          <a:r>
            <a:rPr lang="en-GB" sz="1100" b="0" kern="1200" dirty="0" smtClean="0"/>
            <a:t>Experience &amp; development (</a:t>
          </a:r>
          <a:r>
            <a:rPr lang="en-GB" sz="1100" b="0" kern="1200" dirty="0" err="1" smtClean="0"/>
            <a:t>approx</a:t>
          </a:r>
          <a:r>
            <a:rPr lang="en-GB" sz="1100" b="0" kern="1200" dirty="0" smtClean="0"/>
            <a:t> 5 years)</a:t>
          </a:r>
          <a:endParaRPr lang="en-GB" sz="1100" kern="1200" dirty="0"/>
        </a:p>
        <a:p>
          <a:pPr marL="57150" lvl="1" indent="-57150" algn="l" defTabSz="488950" rtl="0">
            <a:lnSpc>
              <a:spcPct val="90000"/>
            </a:lnSpc>
            <a:spcBef>
              <a:spcPct val="0"/>
            </a:spcBef>
            <a:spcAft>
              <a:spcPct val="15000"/>
            </a:spcAft>
            <a:buChar char="••"/>
          </a:pPr>
          <a:r>
            <a:rPr lang="en-GB" sz="1100" b="1" kern="1200" smtClean="0"/>
            <a:t>CStat/CSci</a:t>
          </a:r>
          <a:endParaRPr lang="en-GB" sz="1100" kern="1200"/>
        </a:p>
      </dsp:txBody>
      <dsp:txXfrm>
        <a:off x="3245815" y="2063839"/>
        <a:ext cx="1737969" cy="2462123"/>
      </dsp:txXfrm>
    </dsp:sp>
    <dsp:sp modelId="{40450558-CB84-4F5F-8EED-899909458F5E}">
      <dsp:nvSpPr>
        <dsp:cNvPr id="0" name=""/>
        <dsp:cNvSpPr/>
      </dsp:nvSpPr>
      <dsp:spPr>
        <a:xfrm>
          <a:off x="5074304" y="1145068"/>
          <a:ext cx="470700" cy="4707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C0ABEED-90EE-4C9A-9820-409A8CF1C54B}">
      <dsp:nvSpPr>
        <dsp:cNvPr id="0" name=""/>
        <dsp:cNvSpPr/>
      </dsp:nvSpPr>
      <dsp:spPr>
        <a:xfrm>
          <a:off x="5362158" y="1380418"/>
          <a:ext cx="1632961" cy="31455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9414" tIns="0" rIns="0" bIns="0" numCol="1" spcCol="1270" anchor="t" anchorCtr="0">
          <a:noAutofit/>
        </a:bodyPr>
        <a:lstStyle/>
        <a:p>
          <a:pPr lvl="0" algn="l" defTabSz="622300" rtl="0">
            <a:lnSpc>
              <a:spcPct val="90000"/>
            </a:lnSpc>
            <a:spcBef>
              <a:spcPct val="0"/>
            </a:spcBef>
            <a:spcAft>
              <a:spcPct val="35000"/>
            </a:spcAft>
          </a:pPr>
          <a:r>
            <a:rPr lang="en-GB" sz="1400" b="1" kern="1200" smtClean="0"/>
            <a:t>Career progression</a:t>
          </a:r>
          <a:endParaRPr lang="en-GB" sz="1400" kern="1200"/>
        </a:p>
        <a:p>
          <a:pPr marL="57150" lvl="1" indent="-57150" algn="l" defTabSz="488950" rtl="0">
            <a:lnSpc>
              <a:spcPct val="90000"/>
            </a:lnSpc>
            <a:spcBef>
              <a:spcPct val="0"/>
            </a:spcBef>
            <a:spcAft>
              <a:spcPct val="15000"/>
            </a:spcAft>
            <a:buChar char="••"/>
          </a:pPr>
          <a:r>
            <a:rPr lang="en-GB" sz="1100" b="0" kern="1200" dirty="0" smtClean="0"/>
            <a:t>Adherence to Code of Conduct</a:t>
          </a:r>
          <a:endParaRPr lang="en-GB" sz="1100" b="0" kern="1200" dirty="0"/>
        </a:p>
        <a:p>
          <a:pPr marL="57150" lvl="1" indent="-57150" algn="l" defTabSz="488950" rtl="0">
            <a:lnSpc>
              <a:spcPct val="90000"/>
            </a:lnSpc>
            <a:spcBef>
              <a:spcPct val="0"/>
            </a:spcBef>
            <a:spcAft>
              <a:spcPct val="15000"/>
            </a:spcAft>
            <a:buChar char="••"/>
          </a:pPr>
          <a:r>
            <a:rPr lang="en-GB" sz="1100" b="0" kern="1200" dirty="0" smtClean="0"/>
            <a:t>Continuing professional development &amp; reflective practice</a:t>
          </a:r>
          <a:endParaRPr lang="en-GB" sz="1100" b="0" kern="1200" dirty="0"/>
        </a:p>
        <a:p>
          <a:pPr marL="57150" lvl="1" indent="-57150" algn="l" defTabSz="488950" rtl="0">
            <a:lnSpc>
              <a:spcPct val="90000"/>
            </a:lnSpc>
            <a:spcBef>
              <a:spcPct val="0"/>
            </a:spcBef>
            <a:spcAft>
              <a:spcPct val="15000"/>
            </a:spcAft>
            <a:buChar char="••"/>
          </a:pPr>
          <a:r>
            <a:rPr lang="en-GB" sz="1100" b="1" kern="1200" dirty="0" smtClean="0"/>
            <a:t>Maintenance of </a:t>
          </a:r>
          <a:r>
            <a:rPr lang="en-GB" sz="1100" b="1" kern="1200" dirty="0" err="1" smtClean="0"/>
            <a:t>CStat</a:t>
          </a:r>
          <a:r>
            <a:rPr lang="en-GB" sz="1100" b="1" kern="1200" dirty="0" smtClean="0"/>
            <a:t>/</a:t>
          </a:r>
          <a:r>
            <a:rPr lang="en-GB" sz="1100" b="1" kern="1200" dirty="0" err="1" smtClean="0"/>
            <a:t>CSci</a:t>
          </a:r>
          <a:r>
            <a:rPr lang="en-GB" sz="1100" b="1" kern="1200" dirty="0" smtClean="0"/>
            <a:t> - revalidation</a:t>
          </a:r>
          <a:endParaRPr lang="en-GB" sz="1100" kern="1200" dirty="0"/>
        </a:p>
      </dsp:txBody>
      <dsp:txXfrm>
        <a:off x="5362158" y="1380418"/>
        <a:ext cx="1632961" cy="3145544"/>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2C8163-0348-463F-962D-BBB58AC1C3F2}">
      <dsp:nvSpPr>
        <dsp:cNvPr id="0" name=""/>
        <dsp:cNvSpPr/>
      </dsp:nvSpPr>
      <dsp:spPr>
        <a:xfrm>
          <a:off x="20686" y="1801"/>
          <a:ext cx="8177883" cy="779277"/>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CPD Policy introduced in 2004, updated in 2009. Clarifies the code of conduct requirement to ‘upgrade professional knowledge and skill’.</a:t>
          </a:r>
          <a:endParaRPr lang="en-GB" sz="1800" kern="1200" dirty="0"/>
        </a:p>
      </dsp:txBody>
      <dsp:txXfrm>
        <a:off x="58727" y="39842"/>
        <a:ext cx="8101801" cy="703195"/>
      </dsp:txXfrm>
    </dsp:sp>
    <dsp:sp modelId="{B88D1EBA-96F0-4CEC-B305-EB669197EC6E}">
      <dsp:nvSpPr>
        <dsp:cNvPr id="0" name=""/>
        <dsp:cNvSpPr/>
      </dsp:nvSpPr>
      <dsp:spPr>
        <a:xfrm>
          <a:off x="0" y="795113"/>
          <a:ext cx="8219256" cy="695578"/>
        </a:xfrm>
        <a:prstGeom prst="roundRect">
          <a:avLst/>
        </a:prstGeom>
        <a:solidFill>
          <a:schemeClr val="accent4">
            <a:hueOff val="-744128"/>
            <a:satOff val="4483"/>
            <a:lumOff val="3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In 2008 the RSS became a Licensed Body of the Science Council for the award of Chartered Scientist (</a:t>
          </a:r>
          <a:r>
            <a:rPr lang="en-GB" sz="1800" kern="1200" dirty="0" err="1" smtClean="0"/>
            <a:t>CSci</a:t>
          </a:r>
          <a:r>
            <a:rPr lang="en-GB" sz="1800" kern="1200" dirty="0" smtClean="0"/>
            <a:t>).</a:t>
          </a:r>
          <a:endParaRPr lang="en-GB" sz="1800" kern="1200" dirty="0"/>
        </a:p>
      </dsp:txBody>
      <dsp:txXfrm>
        <a:off x="33955" y="829068"/>
        <a:ext cx="8151346" cy="627668"/>
      </dsp:txXfrm>
    </dsp:sp>
    <dsp:sp modelId="{FFE11554-55CF-4EA4-9956-20DE4C98E374}">
      <dsp:nvSpPr>
        <dsp:cNvPr id="0" name=""/>
        <dsp:cNvSpPr/>
      </dsp:nvSpPr>
      <dsp:spPr>
        <a:xfrm>
          <a:off x="0" y="1504727"/>
          <a:ext cx="8219256" cy="695578"/>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In 2010 the ASA introduced their Professional Statistician (</a:t>
          </a:r>
          <a:r>
            <a:rPr lang="en-GB" sz="1800" kern="1200" dirty="0" err="1" smtClean="0"/>
            <a:t>PStat</a:t>
          </a:r>
          <a:r>
            <a:rPr lang="en-GB" sz="1800" kern="1200" dirty="0" smtClean="0"/>
            <a:t>) award.                 (From 2004 SSC have had </a:t>
          </a:r>
          <a:r>
            <a:rPr lang="en-GB" sz="1800" kern="1200" dirty="0" err="1" smtClean="0"/>
            <a:t>P.Stat</a:t>
          </a:r>
          <a:r>
            <a:rPr lang="en-GB" sz="1800" kern="1200" dirty="0" smtClean="0"/>
            <a:t>.; </a:t>
          </a:r>
          <a:r>
            <a:rPr lang="en-GB" sz="1800" kern="1200" dirty="0" smtClean="0"/>
            <a:t>from 1996 SSAI have had </a:t>
          </a:r>
          <a:r>
            <a:rPr lang="en-GB" sz="1800" kern="1200" dirty="0" err="1" smtClean="0"/>
            <a:t>AStat</a:t>
          </a:r>
          <a:r>
            <a:rPr lang="en-GB" sz="1800" kern="1200" dirty="0" smtClean="0"/>
            <a:t>).</a:t>
          </a:r>
          <a:endParaRPr lang="en-GB" sz="1800" kern="1200" dirty="0"/>
        </a:p>
      </dsp:txBody>
      <dsp:txXfrm>
        <a:off x="33955" y="1538682"/>
        <a:ext cx="8151346" cy="627668"/>
      </dsp:txXfrm>
    </dsp:sp>
    <dsp:sp modelId="{55BC10CE-1DD2-406D-A137-08FF74E9230B}">
      <dsp:nvSpPr>
        <dsp:cNvPr id="0" name=""/>
        <dsp:cNvSpPr/>
      </dsp:nvSpPr>
      <dsp:spPr>
        <a:xfrm>
          <a:off x="0" y="2214340"/>
          <a:ext cx="8219256" cy="695578"/>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In 2012 revalidation of </a:t>
          </a:r>
          <a:r>
            <a:rPr lang="en-GB" sz="1800" kern="1200" dirty="0" err="1" smtClean="0"/>
            <a:t>CStat</a:t>
          </a:r>
          <a:r>
            <a:rPr lang="en-GB" sz="1800" kern="1200" dirty="0" smtClean="0"/>
            <a:t> on a 5-year cycle was  announced. Aligns with best practice approach to periodically confirm </a:t>
          </a:r>
          <a:r>
            <a:rPr lang="en-GB" sz="1800" kern="1200" dirty="0" smtClean="0"/>
            <a:t>professionalism.</a:t>
          </a:r>
          <a:endParaRPr lang="en-GB" sz="500" kern="1200" dirty="0"/>
        </a:p>
      </dsp:txBody>
      <dsp:txXfrm>
        <a:off x="33955" y="2248295"/>
        <a:ext cx="8151346" cy="627668"/>
      </dsp:txXfrm>
    </dsp:sp>
    <dsp:sp modelId="{C1542EDB-D078-4D56-ADC0-83BDF3A4312F}">
      <dsp:nvSpPr>
        <dsp:cNvPr id="0" name=""/>
        <dsp:cNvSpPr/>
      </dsp:nvSpPr>
      <dsp:spPr>
        <a:xfrm>
          <a:off x="0" y="2923953"/>
          <a:ext cx="8219256" cy="695578"/>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In 2012 established the Professional Statisticians’ Forum; to share professional experiences and discuss professional development.</a:t>
          </a:r>
          <a:endParaRPr lang="en-GB" sz="1800" kern="1200" dirty="0"/>
        </a:p>
      </dsp:txBody>
      <dsp:txXfrm>
        <a:off x="33955" y="2957908"/>
        <a:ext cx="8151346" cy="627668"/>
      </dsp:txXfrm>
    </dsp:sp>
    <dsp:sp modelId="{B4D70BBE-44EA-4BA8-A441-5700C96E1AC0}">
      <dsp:nvSpPr>
        <dsp:cNvPr id="0" name=""/>
        <dsp:cNvSpPr/>
      </dsp:nvSpPr>
      <dsp:spPr>
        <a:xfrm>
          <a:off x="0" y="3633566"/>
          <a:ext cx="8219256" cy="695578"/>
        </a:xfrm>
        <a:prstGeom prst="roundRect">
          <a:avLst/>
        </a:prstGeom>
        <a:solidFill>
          <a:schemeClr val="accent4">
            <a:hueOff val="-3720641"/>
            <a:satOff val="22416"/>
            <a:lumOff val="17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In 2014 the Code of Conduct was revised to make it more accessible to professional statisticians and the beneficiaries of their work.</a:t>
          </a:r>
          <a:endParaRPr lang="en-GB" sz="1800" kern="1200" dirty="0"/>
        </a:p>
      </dsp:txBody>
      <dsp:txXfrm>
        <a:off x="33955" y="3667521"/>
        <a:ext cx="8151346" cy="627668"/>
      </dsp:txXfrm>
    </dsp:sp>
    <dsp:sp modelId="{3603D1CE-63F1-4B77-8180-1A06EA04565A}">
      <dsp:nvSpPr>
        <dsp:cNvPr id="0" name=""/>
        <dsp:cNvSpPr/>
      </dsp:nvSpPr>
      <dsp:spPr>
        <a:xfrm>
          <a:off x="0" y="4343179"/>
          <a:ext cx="8219256" cy="695578"/>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Today: RSS has &gt;</a:t>
          </a:r>
          <a:r>
            <a:rPr lang="en-GB" sz="1800" kern="1200" dirty="0" smtClean="0"/>
            <a:t>6200 </a:t>
          </a:r>
          <a:r>
            <a:rPr lang="en-GB" sz="1800" kern="1200" dirty="0" smtClean="0"/>
            <a:t>members, of whom &gt;</a:t>
          </a:r>
          <a:r>
            <a:rPr lang="en-GB" sz="1800" kern="1200" dirty="0" smtClean="0"/>
            <a:t>1200 </a:t>
          </a:r>
          <a:r>
            <a:rPr lang="en-GB" sz="1800" kern="1200" dirty="0" smtClean="0"/>
            <a:t>are Chartered Statisticians (</a:t>
          </a:r>
          <a:r>
            <a:rPr lang="en-GB" sz="1800" kern="1200" dirty="0" err="1" smtClean="0"/>
            <a:t>CStats</a:t>
          </a:r>
          <a:r>
            <a:rPr lang="en-GB" sz="1800" kern="1200" dirty="0" smtClean="0"/>
            <a:t>), &gt;450 are Graduate Statisticians (</a:t>
          </a:r>
          <a:r>
            <a:rPr lang="en-GB" sz="1800" kern="1200" dirty="0" err="1" smtClean="0"/>
            <a:t>GradStats</a:t>
          </a:r>
          <a:r>
            <a:rPr lang="en-GB" sz="1800" kern="1200" dirty="0" smtClean="0"/>
            <a:t>).</a:t>
          </a:r>
          <a:endParaRPr lang="en-GB" sz="1800" kern="1200" dirty="0"/>
        </a:p>
      </dsp:txBody>
      <dsp:txXfrm>
        <a:off x="33955" y="4377134"/>
        <a:ext cx="8151346" cy="627668"/>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6956C2-D107-41A8-AD9C-E5EE12B65107}">
      <dsp:nvSpPr>
        <dsp:cNvPr id="0" name=""/>
        <dsp:cNvSpPr/>
      </dsp:nvSpPr>
      <dsp:spPr>
        <a:xfrm rot="5400000">
          <a:off x="5160327" y="-2086455"/>
          <a:ext cx="871601" cy="5266944"/>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rtl="0">
            <a:lnSpc>
              <a:spcPct val="90000"/>
            </a:lnSpc>
            <a:spcBef>
              <a:spcPct val="0"/>
            </a:spcBef>
            <a:spcAft>
              <a:spcPct val="15000"/>
            </a:spcAft>
            <a:buChar char="••"/>
          </a:pPr>
          <a:r>
            <a:rPr lang="en-GB" sz="2300" kern="1200" smtClean="0"/>
            <a:t>Supports career progression</a:t>
          </a:r>
          <a:endParaRPr lang="en-GB" sz="2300" kern="1200"/>
        </a:p>
        <a:p>
          <a:pPr marL="228600" lvl="1" indent="-228600" algn="l" defTabSz="1022350" rtl="0">
            <a:lnSpc>
              <a:spcPct val="90000"/>
            </a:lnSpc>
            <a:spcBef>
              <a:spcPct val="0"/>
            </a:spcBef>
            <a:spcAft>
              <a:spcPct val="15000"/>
            </a:spcAft>
            <a:buChar char="••"/>
          </a:pPr>
          <a:r>
            <a:rPr lang="en-GB" sz="2300" kern="1200" dirty="0" smtClean="0"/>
            <a:t>Raises confidence and self-esteem</a:t>
          </a:r>
          <a:endParaRPr lang="en-GB" sz="2300" kern="1200" dirty="0"/>
        </a:p>
      </dsp:txBody>
      <dsp:txXfrm rot="-5400000">
        <a:off x="2962656" y="153764"/>
        <a:ext cx="5224396" cy="786505"/>
      </dsp:txXfrm>
    </dsp:sp>
    <dsp:sp modelId="{7F76FF80-825C-4A0E-BA6A-720A3CE2DDF9}">
      <dsp:nvSpPr>
        <dsp:cNvPr id="0" name=""/>
        <dsp:cNvSpPr/>
      </dsp:nvSpPr>
      <dsp:spPr>
        <a:xfrm>
          <a:off x="0" y="2265"/>
          <a:ext cx="2962656" cy="1089501"/>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To CStat holders</a:t>
          </a:r>
          <a:endParaRPr lang="en-GB" sz="2900" kern="1200"/>
        </a:p>
      </dsp:txBody>
      <dsp:txXfrm>
        <a:off x="53185" y="55450"/>
        <a:ext cx="2856286" cy="983131"/>
      </dsp:txXfrm>
    </dsp:sp>
    <dsp:sp modelId="{AD55B909-7A34-4C22-A721-CAB94EB96C14}">
      <dsp:nvSpPr>
        <dsp:cNvPr id="0" name=""/>
        <dsp:cNvSpPr/>
      </dsp:nvSpPr>
      <dsp:spPr>
        <a:xfrm rot="5400000">
          <a:off x="5160327" y="-942478"/>
          <a:ext cx="871601" cy="5266944"/>
        </a:xfrm>
        <a:prstGeom prst="round2SameRect">
          <a:avLst/>
        </a:prstGeom>
        <a:solidFill>
          <a:schemeClr val="accent4">
            <a:tint val="40000"/>
            <a:alpha val="90000"/>
            <a:hueOff val="-1972853"/>
            <a:satOff val="11079"/>
            <a:lumOff val="704"/>
            <a:alphaOff val="0"/>
          </a:schemeClr>
        </a:solidFill>
        <a:ln w="25400" cap="flat" cmpd="sng" algn="ctr">
          <a:solidFill>
            <a:schemeClr val="accent4">
              <a:tint val="40000"/>
              <a:alpha val="90000"/>
              <a:hueOff val="-1972853"/>
              <a:satOff val="11079"/>
              <a:lumOff val="7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rtl="0">
            <a:lnSpc>
              <a:spcPct val="90000"/>
            </a:lnSpc>
            <a:spcBef>
              <a:spcPct val="0"/>
            </a:spcBef>
            <a:spcAft>
              <a:spcPct val="15000"/>
            </a:spcAft>
            <a:buChar char="••"/>
          </a:pPr>
          <a:r>
            <a:rPr lang="en-GB" sz="2300" kern="1200" dirty="0" smtClean="0"/>
            <a:t>Increases credibility of work product</a:t>
          </a:r>
          <a:endParaRPr lang="en-GB" sz="2300" kern="1200" dirty="0"/>
        </a:p>
        <a:p>
          <a:pPr marL="228600" lvl="1" indent="-228600" algn="l" defTabSz="1022350" rtl="0">
            <a:lnSpc>
              <a:spcPct val="90000"/>
            </a:lnSpc>
            <a:spcBef>
              <a:spcPct val="0"/>
            </a:spcBef>
            <a:spcAft>
              <a:spcPct val="15000"/>
            </a:spcAft>
            <a:buChar char="••"/>
          </a:pPr>
          <a:r>
            <a:rPr lang="en-GB" sz="2300" kern="1200" dirty="0" smtClean="0"/>
            <a:t>Signifies ability  and integrity</a:t>
          </a:r>
          <a:endParaRPr lang="en-GB" sz="2300" kern="1200" dirty="0"/>
        </a:p>
      </dsp:txBody>
      <dsp:txXfrm rot="-5400000">
        <a:off x="2962656" y="1297741"/>
        <a:ext cx="5224396" cy="786505"/>
      </dsp:txXfrm>
    </dsp:sp>
    <dsp:sp modelId="{EA8F1B35-9CAE-4659-97D1-1613B27A9FA3}">
      <dsp:nvSpPr>
        <dsp:cNvPr id="0" name=""/>
        <dsp:cNvSpPr/>
      </dsp:nvSpPr>
      <dsp:spPr>
        <a:xfrm>
          <a:off x="0" y="1146242"/>
          <a:ext cx="2962656" cy="1089501"/>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To employers and clients</a:t>
          </a:r>
          <a:endParaRPr lang="en-GB" sz="2900" kern="1200"/>
        </a:p>
      </dsp:txBody>
      <dsp:txXfrm>
        <a:off x="53185" y="1199427"/>
        <a:ext cx="2856286" cy="983131"/>
      </dsp:txXfrm>
    </dsp:sp>
    <dsp:sp modelId="{B3A5FFEA-734F-4C9D-B8DB-CD7F0233DB08}">
      <dsp:nvSpPr>
        <dsp:cNvPr id="0" name=""/>
        <dsp:cNvSpPr/>
      </dsp:nvSpPr>
      <dsp:spPr>
        <a:xfrm rot="5400000">
          <a:off x="5160327" y="201497"/>
          <a:ext cx="871601" cy="5266944"/>
        </a:xfrm>
        <a:prstGeom prst="round2Same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43815" rIns="87630" bIns="43815" numCol="1" spcCol="1270" anchor="ctr" anchorCtr="0">
          <a:noAutofit/>
        </a:bodyPr>
        <a:lstStyle/>
        <a:p>
          <a:pPr marL="228600" lvl="1" indent="-228600" algn="l" defTabSz="1022350" rtl="0">
            <a:lnSpc>
              <a:spcPct val="90000"/>
            </a:lnSpc>
            <a:spcBef>
              <a:spcPct val="0"/>
            </a:spcBef>
            <a:spcAft>
              <a:spcPct val="15000"/>
            </a:spcAft>
            <a:buChar char="••"/>
          </a:pPr>
          <a:r>
            <a:rPr lang="en-GB" sz="2300" kern="1200" smtClean="0"/>
            <a:t>Defines professional standards</a:t>
          </a:r>
          <a:endParaRPr lang="en-GB" sz="2300" kern="1200"/>
        </a:p>
        <a:p>
          <a:pPr marL="228600" lvl="1" indent="-228600" algn="l" defTabSz="1022350" rtl="0">
            <a:lnSpc>
              <a:spcPct val="90000"/>
            </a:lnSpc>
            <a:spcBef>
              <a:spcPct val="0"/>
            </a:spcBef>
            <a:spcAft>
              <a:spcPct val="15000"/>
            </a:spcAft>
            <a:buChar char="••"/>
          </a:pPr>
          <a:r>
            <a:rPr lang="en-GB" sz="2300" kern="1200" smtClean="0"/>
            <a:t>Provides a community and network</a:t>
          </a:r>
          <a:endParaRPr lang="en-GB" sz="2300" kern="1200"/>
        </a:p>
      </dsp:txBody>
      <dsp:txXfrm rot="-5400000">
        <a:off x="2962656" y="2441716"/>
        <a:ext cx="5224396" cy="786505"/>
      </dsp:txXfrm>
    </dsp:sp>
    <dsp:sp modelId="{25CF3B7A-53C8-4490-A6E2-C9A2A6A17F8C}">
      <dsp:nvSpPr>
        <dsp:cNvPr id="0" name=""/>
        <dsp:cNvSpPr/>
      </dsp:nvSpPr>
      <dsp:spPr>
        <a:xfrm>
          <a:off x="0" y="2290219"/>
          <a:ext cx="2962656" cy="1089501"/>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To the profession and RSS</a:t>
          </a:r>
          <a:endParaRPr lang="en-GB" sz="2900" kern="1200"/>
        </a:p>
      </dsp:txBody>
      <dsp:txXfrm>
        <a:off x="53185" y="2343404"/>
        <a:ext cx="2856286" cy="983131"/>
      </dsp:txXfrm>
    </dsp:sp>
    <dsp:sp modelId="{6AFA7DEA-E3B8-40A3-8AA5-7AABB76E9A8A}">
      <dsp:nvSpPr>
        <dsp:cNvPr id="0" name=""/>
        <dsp:cNvSpPr/>
      </dsp:nvSpPr>
      <dsp:spPr>
        <a:xfrm>
          <a:off x="0" y="3434195"/>
          <a:ext cx="8221569" cy="1089501"/>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dirty="0" smtClean="0"/>
            <a:t>Details of professional member survey (Dec 2011) at </a:t>
          </a:r>
          <a:r>
            <a:rPr lang="en-GB" sz="2900" kern="1200" dirty="0" smtClean="0">
              <a:hlinkClick xmlns:r="http://schemas.openxmlformats.org/officeDocument/2006/relationships" r:id="rId1"/>
            </a:rPr>
            <a:t>www.rss.org.uk/pmsurvey</a:t>
          </a:r>
          <a:r>
            <a:rPr lang="en-GB" sz="2900" kern="1200" dirty="0" smtClean="0"/>
            <a:t> </a:t>
          </a:r>
          <a:endParaRPr lang="en-GB" sz="2900" kern="1200" dirty="0"/>
        </a:p>
      </dsp:txBody>
      <dsp:txXfrm>
        <a:off x="53185" y="3487380"/>
        <a:ext cx="8115199" cy="983131"/>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2A401B-52AE-47E3-B817-98F298E61FD2}">
      <dsp:nvSpPr>
        <dsp:cNvPr id="0" name=""/>
        <dsp:cNvSpPr/>
      </dsp:nvSpPr>
      <dsp:spPr>
        <a:xfrm>
          <a:off x="0" y="82101"/>
          <a:ext cx="8229600" cy="103428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smtClean="0"/>
            <a:t>Increased focus on professionals, their accountability, and need for them to work in the public interest</a:t>
          </a:r>
          <a:endParaRPr lang="en-GB" sz="2600" kern="1200"/>
        </a:p>
      </dsp:txBody>
      <dsp:txXfrm>
        <a:off x="50489" y="132590"/>
        <a:ext cx="8128622" cy="933302"/>
      </dsp:txXfrm>
    </dsp:sp>
    <dsp:sp modelId="{80104031-4398-4490-9930-710096F7E244}">
      <dsp:nvSpPr>
        <dsp:cNvPr id="0" name=""/>
        <dsp:cNvSpPr/>
      </dsp:nvSpPr>
      <dsp:spPr>
        <a:xfrm>
          <a:off x="0" y="1191261"/>
          <a:ext cx="8229600" cy="1034280"/>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smtClean="0"/>
            <a:t>Increased recognition of ‘evidence based decision making’ and awareness of the misrepresentation of ‘evidence’</a:t>
          </a:r>
          <a:endParaRPr lang="en-GB" sz="2600" kern="1200"/>
        </a:p>
      </dsp:txBody>
      <dsp:txXfrm>
        <a:off x="50489" y="1241750"/>
        <a:ext cx="8128622" cy="933302"/>
      </dsp:txXfrm>
    </dsp:sp>
    <dsp:sp modelId="{5B6B77AA-C4EA-4914-8057-BFDC452611CC}">
      <dsp:nvSpPr>
        <dsp:cNvPr id="0" name=""/>
        <dsp:cNvSpPr/>
      </dsp:nvSpPr>
      <dsp:spPr>
        <a:xfrm>
          <a:off x="0" y="2300421"/>
          <a:ext cx="8229600" cy="1034280"/>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dirty="0" smtClean="0"/>
            <a:t>Greater variety of education and career pathways – confusing for employers and clients</a:t>
          </a:r>
          <a:endParaRPr lang="en-GB" sz="2600" kern="1200" dirty="0"/>
        </a:p>
      </dsp:txBody>
      <dsp:txXfrm>
        <a:off x="50489" y="2350910"/>
        <a:ext cx="8128622" cy="933302"/>
      </dsp:txXfrm>
    </dsp:sp>
    <dsp:sp modelId="{94365B8C-2D11-42C7-97CD-EF9EA69F44A3}">
      <dsp:nvSpPr>
        <dsp:cNvPr id="0" name=""/>
        <dsp:cNvSpPr/>
      </dsp:nvSpPr>
      <dsp:spPr>
        <a:xfrm>
          <a:off x="0" y="3409581"/>
          <a:ext cx="8229600" cy="1034280"/>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rtl="0">
            <a:lnSpc>
              <a:spcPct val="90000"/>
            </a:lnSpc>
            <a:spcBef>
              <a:spcPct val="0"/>
            </a:spcBef>
            <a:spcAft>
              <a:spcPct val="35000"/>
            </a:spcAft>
          </a:pPr>
          <a:r>
            <a:rPr lang="en-GB" sz="2600" kern="1200" smtClean="0"/>
            <a:t>More choice, less control of career pathways – greater need for practitioners to have professional body support</a:t>
          </a:r>
          <a:endParaRPr lang="en-GB" sz="2600" kern="1200"/>
        </a:p>
      </dsp:txBody>
      <dsp:txXfrm>
        <a:off x="50489" y="3460070"/>
        <a:ext cx="8128622" cy="933302"/>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B0857C-78B6-41B8-8922-B2C89E5FA833}">
      <dsp:nvSpPr>
        <dsp:cNvPr id="0" name=""/>
        <dsp:cNvSpPr/>
      </dsp:nvSpPr>
      <dsp:spPr>
        <a:xfrm>
          <a:off x="40" y="48598"/>
          <a:ext cx="3845569" cy="1250569"/>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en-GB" sz="2500" kern="1200" dirty="0" smtClean="0"/>
            <a:t>How has NOT holding the </a:t>
          </a:r>
          <a:r>
            <a:rPr lang="en-GB" sz="2500" kern="1200" dirty="0" err="1" smtClean="0"/>
            <a:t>CStat</a:t>
          </a:r>
          <a:r>
            <a:rPr lang="en-GB" sz="2500" kern="1200" dirty="0" smtClean="0"/>
            <a:t> award enhanced</a:t>
          </a:r>
          <a:endParaRPr lang="en-GB" sz="2500" kern="1200" dirty="0"/>
        </a:p>
      </dsp:txBody>
      <dsp:txXfrm>
        <a:off x="40" y="48598"/>
        <a:ext cx="3845569" cy="1250569"/>
      </dsp:txXfrm>
    </dsp:sp>
    <dsp:sp modelId="{A130F889-B4BF-4638-99DC-52BAA532408F}">
      <dsp:nvSpPr>
        <dsp:cNvPr id="0" name=""/>
        <dsp:cNvSpPr/>
      </dsp:nvSpPr>
      <dsp:spPr>
        <a:xfrm>
          <a:off x="40" y="1299168"/>
          <a:ext cx="3845569" cy="3178195"/>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rtl="0">
            <a:lnSpc>
              <a:spcPct val="90000"/>
            </a:lnSpc>
            <a:spcBef>
              <a:spcPct val="0"/>
            </a:spcBef>
            <a:spcAft>
              <a:spcPct val="15000"/>
            </a:spcAft>
            <a:buChar char="••"/>
          </a:pPr>
          <a:r>
            <a:rPr lang="en-GB" sz="2500" kern="1200" smtClean="0"/>
            <a:t>Your career as a statistician?</a:t>
          </a:r>
          <a:endParaRPr lang="en-GB" sz="2500" kern="1200"/>
        </a:p>
        <a:p>
          <a:pPr marL="228600" lvl="1" indent="-228600" algn="l" defTabSz="1111250" rtl="0">
            <a:lnSpc>
              <a:spcPct val="90000"/>
            </a:lnSpc>
            <a:spcBef>
              <a:spcPct val="0"/>
            </a:spcBef>
            <a:spcAft>
              <a:spcPct val="15000"/>
            </a:spcAft>
            <a:buChar char="••"/>
          </a:pPr>
          <a:r>
            <a:rPr lang="en-GB" sz="2500" kern="1200" dirty="0" smtClean="0"/>
            <a:t>Your support to your colleagues &amp; profession?</a:t>
          </a:r>
          <a:endParaRPr lang="en-GB" sz="2500" kern="1200" dirty="0"/>
        </a:p>
        <a:p>
          <a:pPr marL="228600" lvl="1" indent="-228600" algn="l" defTabSz="1111250" rtl="0">
            <a:lnSpc>
              <a:spcPct val="90000"/>
            </a:lnSpc>
            <a:spcBef>
              <a:spcPct val="0"/>
            </a:spcBef>
            <a:spcAft>
              <a:spcPct val="15000"/>
            </a:spcAft>
            <a:buChar char="••"/>
          </a:pPr>
          <a:r>
            <a:rPr lang="en-GB" sz="2500" kern="1200" smtClean="0"/>
            <a:t>Your support to your professional body?</a:t>
          </a:r>
          <a:endParaRPr lang="en-GB" sz="2500" kern="1200"/>
        </a:p>
      </dsp:txBody>
      <dsp:txXfrm>
        <a:off x="40" y="1299168"/>
        <a:ext cx="3845569" cy="3178195"/>
      </dsp:txXfrm>
    </dsp:sp>
    <dsp:sp modelId="{82A47F9A-3921-4702-8BC9-8D7F41773478}">
      <dsp:nvSpPr>
        <dsp:cNvPr id="0" name=""/>
        <dsp:cNvSpPr/>
      </dsp:nvSpPr>
      <dsp:spPr>
        <a:xfrm>
          <a:off x="4383989" y="48598"/>
          <a:ext cx="3845569" cy="1250569"/>
        </a:xfrm>
        <a:prstGeom prst="rect">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w="9525" cap="flat" cmpd="sng" algn="ctr">
          <a:solidFill>
            <a:schemeClr val="accent3">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77800" tIns="101600" rIns="177800" bIns="101600" numCol="1" spcCol="1270" anchor="ctr" anchorCtr="0">
          <a:noAutofit/>
        </a:bodyPr>
        <a:lstStyle/>
        <a:p>
          <a:pPr lvl="0" algn="ctr" defTabSz="1111250" rtl="0">
            <a:lnSpc>
              <a:spcPct val="90000"/>
            </a:lnSpc>
            <a:spcBef>
              <a:spcPct val="0"/>
            </a:spcBef>
            <a:spcAft>
              <a:spcPct val="35000"/>
            </a:spcAft>
          </a:pPr>
          <a:r>
            <a:rPr lang="en-GB" sz="2500" kern="1200" smtClean="0"/>
            <a:t>How </a:t>
          </a:r>
          <a:r>
            <a:rPr lang="en-GB" sz="2500" u="sng" kern="1200" smtClean="0"/>
            <a:t>could</a:t>
          </a:r>
          <a:r>
            <a:rPr lang="en-GB" sz="2500" kern="1200" smtClean="0"/>
            <a:t> holding the CStat award be of benefit to you?</a:t>
          </a:r>
          <a:endParaRPr lang="en-GB" sz="2500" kern="1200"/>
        </a:p>
      </dsp:txBody>
      <dsp:txXfrm>
        <a:off x="4383989" y="48598"/>
        <a:ext cx="3845569" cy="1250569"/>
      </dsp:txXfrm>
    </dsp:sp>
    <dsp:sp modelId="{24A17764-2359-4FEC-96EF-90FFB17B5646}">
      <dsp:nvSpPr>
        <dsp:cNvPr id="0" name=""/>
        <dsp:cNvSpPr/>
      </dsp:nvSpPr>
      <dsp:spPr>
        <a:xfrm>
          <a:off x="4383989" y="1299168"/>
          <a:ext cx="3845569" cy="3178195"/>
        </a:xfrm>
        <a:prstGeom prst="rect">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33350" tIns="133350" rIns="177800" bIns="200025" numCol="1" spcCol="1270" anchor="t" anchorCtr="0">
          <a:noAutofit/>
        </a:bodyPr>
        <a:lstStyle/>
        <a:p>
          <a:pPr marL="228600" lvl="1" indent="-228600" algn="l" defTabSz="1111250" rtl="0">
            <a:lnSpc>
              <a:spcPct val="90000"/>
            </a:lnSpc>
            <a:spcBef>
              <a:spcPct val="0"/>
            </a:spcBef>
            <a:spcAft>
              <a:spcPct val="15000"/>
            </a:spcAft>
            <a:buChar char="••"/>
          </a:pPr>
          <a:r>
            <a:rPr lang="en-GB" sz="2500" i="1" kern="1200" dirty="0" smtClean="0"/>
            <a:t>The response to this question will be personal to you ….. Please take the time to ask yourself the question … and if necessary investigate further what the award has to offer </a:t>
          </a:r>
          <a:r>
            <a:rPr lang="en-GB" sz="2500" b="1" i="1" u="sng" kern="1200" dirty="0" smtClean="0"/>
            <a:t>you</a:t>
          </a:r>
          <a:r>
            <a:rPr lang="en-GB" sz="2500" i="1" kern="1200" dirty="0" smtClean="0"/>
            <a:t>.</a:t>
          </a:r>
          <a:endParaRPr lang="en-GB" sz="2500" kern="1200" dirty="0"/>
        </a:p>
      </dsp:txBody>
      <dsp:txXfrm>
        <a:off x="4383989" y="1299168"/>
        <a:ext cx="3845569" cy="3178195"/>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Revalidation for </a:t>
          </a:r>
          <a:r>
            <a:rPr lang="en-GB" sz="2400" kern="1200" dirty="0" err="1" smtClean="0"/>
            <a:t>CStat</a:t>
          </a:r>
          <a:endParaRPr lang="en-GB" sz="2400" kern="1200" dirty="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RSS Professional Statisticians’ Forum</a:t>
          </a:r>
          <a:endParaRPr lang="en-GB" sz="2400" kern="1200"/>
        </a:p>
      </dsp:txBody>
      <dsp:txXfrm>
        <a:off x="28100" y="3937541"/>
        <a:ext cx="8173400" cy="519439"/>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A932C2-4B03-4BB3-9291-28809DE98393}">
      <dsp:nvSpPr>
        <dsp:cNvPr id="0" name=""/>
        <dsp:cNvSpPr/>
      </dsp:nvSpPr>
      <dsp:spPr>
        <a:xfrm rot="5400000">
          <a:off x="3876639" y="-413265"/>
          <a:ext cx="3620770" cy="5352494"/>
        </a:xfrm>
        <a:prstGeom prst="round2SameRect">
          <a:avLst/>
        </a:prstGeom>
        <a:solidFill>
          <a:schemeClr val="accent5">
            <a:alpha val="90000"/>
            <a:tint val="40000"/>
            <a:hueOff val="0"/>
            <a:satOff val="0"/>
            <a:lumOff val="0"/>
            <a:alphaOff val="0"/>
          </a:schemeClr>
        </a:solidFill>
        <a:ln w="25400" cap="flat" cmpd="sng" algn="ctr">
          <a:solidFill>
            <a:schemeClr val="accent5">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rtl="0">
            <a:lnSpc>
              <a:spcPct val="90000"/>
            </a:lnSpc>
            <a:spcBef>
              <a:spcPct val="0"/>
            </a:spcBef>
            <a:spcAft>
              <a:spcPct val="15000"/>
            </a:spcAft>
            <a:buChar char="••"/>
          </a:pPr>
          <a:r>
            <a:rPr lang="en-GB" sz="2600" kern="1200" dirty="0" smtClean="0"/>
            <a:t>Increases credibility of </a:t>
          </a:r>
          <a:r>
            <a:rPr lang="en-GB" sz="2600" kern="1200" dirty="0" err="1" smtClean="0"/>
            <a:t>CStat</a:t>
          </a:r>
          <a:r>
            <a:rPr lang="en-GB" sz="2600" kern="1200" dirty="0" smtClean="0"/>
            <a:t> as a professional award</a:t>
          </a:r>
          <a:endParaRPr lang="en-GB" sz="2600" kern="1200" dirty="0"/>
        </a:p>
        <a:p>
          <a:pPr marL="228600" lvl="1" indent="-228600" algn="l" defTabSz="1155700" rtl="0">
            <a:lnSpc>
              <a:spcPct val="90000"/>
            </a:lnSpc>
            <a:spcBef>
              <a:spcPct val="0"/>
            </a:spcBef>
            <a:spcAft>
              <a:spcPct val="15000"/>
            </a:spcAft>
            <a:buChar char="••"/>
          </a:pPr>
          <a:r>
            <a:rPr lang="en-GB" sz="2600" kern="1200" dirty="0" smtClean="0"/>
            <a:t>Advocated by employer focus groups</a:t>
          </a:r>
          <a:endParaRPr lang="en-GB" sz="2600" kern="1200" dirty="0"/>
        </a:p>
        <a:p>
          <a:pPr marL="228600" lvl="1" indent="-228600" algn="l" defTabSz="1155700" rtl="0">
            <a:lnSpc>
              <a:spcPct val="90000"/>
            </a:lnSpc>
            <a:spcBef>
              <a:spcPct val="0"/>
            </a:spcBef>
            <a:spcAft>
              <a:spcPct val="15000"/>
            </a:spcAft>
            <a:buChar char="••"/>
          </a:pPr>
          <a:r>
            <a:rPr lang="en-GB" sz="2600" kern="1200" dirty="0" smtClean="0"/>
            <a:t>Reflects trends in continuing professional development (CPD) best practice</a:t>
          </a:r>
          <a:endParaRPr lang="en-GB" sz="2600" kern="1200" dirty="0"/>
        </a:p>
        <a:p>
          <a:pPr marL="228600" lvl="1" indent="-228600" algn="l" defTabSz="1155700" rtl="0">
            <a:lnSpc>
              <a:spcPct val="90000"/>
            </a:lnSpc>
            <a:spcBef>
              <a:spcPct val="0"/>
            </a:spcBef>
            <a:spcAft>
              <a:spcPct val="15000"/>
            </a:spcAft>
            <a:buChar char="••"/>
          </a:pPr>
          <a:r>
            <a:rPr lang="en-GB" sz="2600" kern="1200" smtClean="0"/>
            <a:t>Experience with CSci revalidation</a:t>
          </a:r>
          <a:endParaRPr lang="en-GB" sz="2600" kern="1200"/>
        </a:p>
      </dsp:txBody>
      <dsp:txXfrm rot="-5400000">
        <a:off x="3010778" y="629347"/>
        <a:ext cx="5175743" cy="3267268"/>
      </dsp:txXfrm>
    </dsp:sp>
    <dsp:sp modelId="{517EE813-2AD9-4542-BB6F-FA02ADB7A909}">
      <dsp:nvSpPr>
        <dsp:cNvPr id="0" name=""/>
        <dsp:cNvSpPr/>
      </dsp:nvSpPr>
      <dsp:spPr>
        <a:xfrm>
          <a:off x="0" y="0"/>
          <a:ext cx="3010777" cy="4525963"/>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lvl="0" algn="ctr" defTabSz="1600200" rtl="0">
            <a:lnSpc>
              <a:spcPct val="90000"/>
            </a:lnSpc>
            <a:spcBef>
              <a:spcPct val="0"/>
            </a:spcBef>
            <a:spcAft>
              <a:spcPct val="35000"/>
            </a:spcAft>
          </a:pPr>
          <a:r>
            <a:rPr lang="en-GB" sz="3600" i="1" kern="1200" smtClean="0"/>
            <a:t>Raising the value of the CStat award for those who hold it and for the beneficiaries of their work</a:t>
          </a:r>
          <a:endParaRPr lang="en-GB" sz="3600" kern="1200"/>
        </a:p>
      </dsp:txBody>
      <dsp:txXfrm>
        <a:off x="146974" y="146974"/>
        <a:ext cx="2716829" cy="4232015"/>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EFAE69-F449-4AC2-A8F1-AD1243413CFD}">
      <dsp:nvSpPr>
        <dsp:cNvPr id="0" name=""/>
        <dsp:cNvSpPr/>
      </dsp:nvSpPr>
      <dsp:spPr>
        <a:xfrm rot="5400000">
          <a:off x="4544474" y="-2553029"/>
          <a:ext cx="951159" cy="6295472"/>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GB" sz="1400" kern="1200" dirty="0" smtClean="0"/>
            <a:t>Have a personal strategic plan</a:t>
          </a:r>
          <a:endParaRPr lang="en-GB" sz="1400" kern="1200" dirty="0"/>
        </a:p>
        <a:p>
          <a:pPr marL="114300" lvl="1" indent="-114300" algn="l" defTabSz="622300" rtl="0">
            <a:lnSpc>
              <a:spcPct val="90000"/>
            </a:lnSpc>
            <a:spcBef>
              <a:spcPct val="0"/>
            </a:spcBef>
            <a:spcAft>
              <a:spcPct val="15000"/>
            </a:spcAft>
            <a:buChar char="••"/>
          </a:pPr>
          <a:r>
            <a:rPr lang="en-GB" sz="1400" kern="1200" dirty="0" smtClean="0"/>
            <a:t>Work to learn something new, continually adding new skills and knowledge</a:t>
          </a:r>
          <a:endParaRPr lang="en-GB" sz="1400" kern="1200" dirty="0"/>
        </a:p>
        <a:p>
          <a:pPr marL="114300" lvl="1" indent="-114300" algn="l" defTabSz="622300" rtl="0">
            <a:lnSpc>
              <a:spcPct val="90000"/>
            </a:lnSpc>
            <a:spcBef>
              <a:spcPct val="0"/>
            </a:spcBef>
            <a:spcAft>
              <a:spcPct val="15000"/>
            </a:spcAft>
            <a:buChar char="••"/>
          </a:pPr>
          <a:r>
            <a:rPr lang="en-GB" sz="1400" kern="1200" dirty="0" smtClean="0"/>
            <a:t>Find ways to get out of the flow of repetitive work</a:t>
          </a:r>
          <a:endParaRPr lang="en-GB" sz="1400" kern="1200" dirty="0"/>
        </a:p>
        <a:p>
          <a:pPr marL="114300" lvl="1" indent="-114300" algn="l" defTabSz="622300" rtl="0">
            <a:lnSpc>
              <a:spcPct val="90000"/>
            </a:lnSpc>
            <a:spcBef>
              <a:spcPct val="0"/>
            </a:spcBef>
            <a:spcAft>
              <a:spcPct val="15000"/>
            </a:spcAft>
            <a:buChar char="••"/>
          </a:pPr>
          <a:r>
            <a:rPr lang="en-GB" sz="1400" kern="1200" dirty="0" smtClean="0"/>
            <a:t>Pursue active career development and continuous self-improvement</a:t>
          </a:r>
          <a:endParaRPr lang="en-GB" sz="1400" kern="1200" dirty="0"/>
        </a:p>
      </dsp:txBody>
      <dsp:txXfrm rot="-5400000">
        <a:off x="1872318" y="165559"/>
        <a:ext cx="6249040" cy="858295"/>
      </dsp:txXfrm>
    </dsp:sp>
    <dsp:sp modelId="{3419EE62-A18B-47A2-9F19-911B56382D01}">
      <dsp:nvSpPr>
        <dsp:cNvPr id="0" name=""/>
        <dsp:cNvSpPr/>
      </dsp:nvSpPr>
      <dsp:spPr>
        <a:xfrm>
          <a:off x="61809" y="232"/>
          <a:ext cx="1810508" cy="1188949"/>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Dynamos</a:t>
          </a:r>
          <a:endParaRPr lang="en-GB" sz="2900" kern="1200"/>
        </a:p>
      </dsp:txBody>
      <dsp:txXfrm>
        <a:off x="119849" y="58272"/>
        <a:ext cx="1694428" cy="1072869"/>
      </dsp:txXfrm>
    </dsp:sp>
    <dsp:sp modelId="{E0C9C369-3988-4C6E-AEB5-D869A14880B1}">
      <dsp:nvSpPr>
        <dsp:cNvPr id="0" name=""/>
        <dsp:cNvSpPr/>
      </dsp:nvSpPr>
      <dsp:spPr>
        <a:xfrm rot="5400000">
          <a:off x="4542996" y="-1303183"/>
          <a:ext cx="951159" cy="6292576"/>
        </a:xfrm>
        <a:prstGeom prst="round2SameRect">
          <a:avLst/>
        </a:prstGeom>
        <a:solidFill>
          <a:schemeClr val="accent4">
            <a:tint val="40000"/>
            <a:alpha val="90000"/>
            <a:hueOff val="-1972853"/>
            <a:satOff val="11079"/>
            <a:lumOff val="704"/>
            <a:alphaOff val="0"/>
          </a:schemeClr>
        </a:solidFill>
        <a:ln w="25400" cap="flat" cmpd="sng" algn="ctr">
          <a:solidFill>
            <a:schemeClr val="accent4">
              <a:tint val="40000"/>
              <a:alpha val="90000"/>
              <a:hueOff val="-1972853"/>
              <a:satOff val="11079"/>
              <a:lumOff val="7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GB" sz="1400" kern="1200" dirty="0" smtClean="0"/>
            <a:t>Fully competent, work hard, do good work, take care of their clients</a:t>
          </a:r>
          <a:endParaRPr lang="en-GB" sz="1400" kern="1200" dirty="0"/>
        </a:p>
        <a:p>
          <a:pPr marL="114300" lvl="1" indent="-114300" algn="l" defTabSz="622300" rtl="0">
            <a:lnSpc>
              <a:spcPct val="90000"/>
            </a:lnSpc>
            <a:spcBef>
              <a:spcPct val="0"/>
            </a:spcBef>
            <a:spcAft>
              <a:spcPct val="15000"/>
            </a:spcAft>
            <a:buChar char="••"/>
          </a:pPr>
          <a:r>
            <a:rPr lang="en-GB" sz="1400" kern="1200" dirty="0" smtClean="0"/>
            <a:t>Experts at repetitive work, but not going anywhere</a:t>
          </a:r>
          <a:endParaRPr lang="en-GB" sz="1400" kern="1200" dirty="0"/>
        </a:p>
        <a:p>
          <a:pPr marL="114300" lvl="1" indent="-114300" algn="l" defTabSz="622300" rtl="0">
            <a:lnSpc>
              <a:spcPct val="90000"/>
            </a:lnSpc>
            <a:spcBef>
              <a:spcPct val="0"/>
            </a:spcBef>
            <a:spcAft>
              <a:spcPct val="15000"/>
            </a:spcAft>
            <a:buChar char="••"/>
          </a:pPr>
          <a:r>
            <a:rPr lang="en-GB" sz="1400" kern="1200" dirty="0" smtClean="0"/>
            <a:t>Do well for the time being living off existing skills; will be overtaken by others</a:t>
          </a:r>
          <a:endParaRPr lang="en-GB" sz="1400" kern="1200" dirty="0"/>
        </a:p>
        <a:p>
          <a:pPr marL="114300" lvl="1" indent="-114300" algn="l" defTabSz="622300" rtl="0">
            <a:lnSpc>
              <a:spcPct val="90000"/>
            </a:lnSpc>
            <a:spcBef>
              <a:spcPct val="0"/>
            </a:spcBef>
            <a:spcAft>
              <a:spcPct val="15000"/>
            </a:spcAft>
            <a:buChar char="••"/>
          </a:pPr>
          <a:r>
            <a:rPr lang="en-GB" sz="1400" kern="1200" dirty="0" smtClean="0"/>
            <a:t>Have a job, not a career</a:t>
          </a:r>
          <a:endParaRPr lang="en-GB" sz="1400" kern="1200" dirty="0"/>
        </a:p>
      </dsp:txBody>
      <dsp:txXfrm rot="-5400000">
        <a:off x="1872288" y="1413957"/>
        <a:ext cx="6246144" cy="858295"/>
      </dsp:txXfrm>
    </dsp:sp>
    <dsp:sp modelId="{99D051A1-4325-4FCA-8B98-3D62770F42C8}">
      <dsp:nvSpPr>
        <dsp:cNvPr id="0" name=""/>
        <dsp:cNvSpPr/>
      </dsp:nvSpPr>
      <dsp:spPr>
        <a:xfrm>
          <a:off x="61809" y="1248629"/>
          <a:ext cx="1810479" cy="1188949"/>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Cruisers</a:t>
          </a:r>
          <a:endParaRPr lang="en-GB" sz="2900" kern="1200"/>
        </a:p>
      </dsp:txBody>
      <dsp:txXfrm>
        <a:off x="119849" y="1306669"/>
        <a:ext cx="1694399" cy="1072869"/>
      </dsp:txXfrm>
    </dsp:sp>
    <dsp:sp modelId="{520D9855-C6FC-47CE-B810-E9D77A184124}">
      <dsp:nvSpPr>
        <dsp:cNvPr id="0" name=""/>
        <dsp:cNvSpPr/>
      </dsp:nvSpPr>
      <dsp:spPr>
        <a:xfrm rot="5400000">
          <a:off x="4576286" y="406"/>
          <a:ext cx="951159" cy="6194610"/>
        </a:xfrm>
        <a:prstGeom prst="round2Same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622300" rtl="0">
            <a:lnSpc>
              <a:spcPct val="90000"/>
            </a:lnSpc>
            <a:spcBef>
              <a:spcPct val="0"/>
            </a:spcBef>
            <a:spcAft>
              <a:spcPct val="15000"/>
            </a:spcAft>
            <a:buChar char="••"/>
          </a:pPr>
          <a:r>
            <a:rPr lang="en-GB" sz="1400" kern="1200" dirty="0" smtClean="0"/>
            <a:t>Do not meet the basic standards of quality, client service and hard work</a:t>
          </a:r>
          <a:endParaRPr lang="en-GB" sz="1400" kern="1200" dirty="0"/>
        </a:p>
        <a:p>
          <a:pPr marL="114300" lvl="1" indent="-114300" algn="l" defTabSz="622300" rtl="0">
            <a:lnSpc>
              <a:spcPct val="90000"/>
            </a:lnSpc>
            <a:spcBef>
              <a:spcPct val="0"/>
            </a:spcBef>
            <a:spcAft>
              <a:spcPct val="15000"/>
            </a:spcAft>
            <a:buChar char="••"/>
          </a:pPr>
          <a:r>
            <a:rPr lang="en-GB" sz="1400" kern="1200" dirty="0" smtClean="0"/>
            <a:t>Are working in a ‘dying practice’ area</a:t>
          </a:r>
          <a:endParaRPr lang="en-GB" sz="1400" kern="1200" dirty="0"/>
        </a:p>
        <a:p>
          <a:pPr marL="114300" lvl="1" indent="-114300" algn="l" defTabSz="622300" rtl="0">
            <a:lnSpc>
              <a:spcPct val="90000"/>
            </a:lnSpc>
            <a:spcBef>
              <a:spcPct val="0"/>
            </a:spcBef>
            <a:spcAft>
              <a:spcPct val="15000"/>
            </a:spcAft>
            <a:buChar char="••"/>
          </a:pPr>
          <a:r>
            <a:rPr lang="en-GB" sz="1400" kern="1200" dirty="0" smtClean="0"/>
            <a:t>Have disruption in their personal </a:t>
          </a:r>
          <a:r>
            <a:rPr lang="en-GB" sz="1400" kern="1200" dirty="0" smtClean="0"/>
            <a:t>or professional life</a:t>
          </a:r>
          <a:endParaRPr lang="en-GB" sz="1400" kern="1200" dirty="0"/>
        </a:p>
      </dsp:txBody>
      <dsp:txXfrm rot="-5400000">
        <a:off x="1954561" y="2668563"/>
        <a:ext cx="6148178" cy="858295"/>
      </dsp:txXfrm>
    </dsp:sp>
    <dsp:sp modelId="{ACB36EF8-D485-4385-9AFE-2F492500FEE5}">
      <dsp:nvSpPr>
        <dsp:cNvPr id="0" name=""/>
        <dsp:cNvSpPr/>
      </dsp:nvSpPr>
      <dsp:spPr>
        <a:xfrm>
          <a:off x="61809" y="2497026"/>
          <a:ext cx="1830921" cy="1188949"/>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Losers</a:t>
          </a:r>
          <a:endParaRPr lang="en-GB" sz="2900" kern="1200"/>
        </a:p>
      </dsp:txBody>
      <dsp:txXfrm>
        <a:off x="119849" y="2555066"/>
        <a:ext cx="1714841" cy="1072869"/>
      </dsp:txXfrm>
    </dsp:sp>
    <dsp:sp modelId="{EA8B38C2-36D3-4023-97D3-264CD7944A1B}">
      <dsp:nvSpPr>
        <dsp:cNvPr id="0" name=""/>
        <dsp:cNvSpPr/>
      </dsp:nvSpPr>
      <dsp:spPr>
        <a:xfrm>
          <a:off x="82340" y="3745655"/>
          <a:ext cx="8064912" cy="780307"/>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30480" rIns="60960" bIns="30480" numCol="1" spcCol="1270" anchor="ctr" anchorCtr="0">
          <a:noAutofit/>
        </a:bodyPr>
        <a:lstStyle/>
        <a:p>
          <a:pPr lvl="0" algn="ctr" defTabSz="711200" rtl="0">
            <a:lnSpc>
              <a:spcPct val="90000"/>
            </a:lnSpc>
            <a:spcBef>
              <a:spcPct val="0"/>
            </a:spcBef>
            <a:spcAft>
              <a:spcPct val="35000"/>
            </a:spcAft>
          </a:pPr>
          <a:r>
            <a:rPr lang="en-GB" sz="1600" kern="1200" dirty="0" smtClean="0"/>
            <a:t>True Professionalism: the courage to care about your people, your clients and your career, </a:t>
          </a:r>
        </a:p>
        <a:p>
          <a:pPr lvl="0" algn="ctr" defTabSz="711200" rtl="0">
            <a:lnSpc>
              <a:spcPct val="90000"/>
            </a:lnSpc>
            <a:spcBef>
              <a:spcPct val="0"/>
            </a:spcBef>
            <a:spcAft>
              <a:spcPct val="35000"/>
            </a:spcAft>
          </a:pPr>
          <a:r>
            <a:rPr lang="en-GB" sz="1600" kern="1200" dirty="0" smtClean="0"/>
            <a:t>by David H </a:t>
          </a:r>
          <a:r>
            <a:rPr lang="en-GB" sz="1600" kern="1200" dirty="0" err="1" smtClean="0"/>
            <a:t>Maister</a:t>
          </a:r>
          <a:r>
            <a:rPr lang="en-GB" sz="1600" kern="1200" dirty="0" smtClean="0"/>
            <a:t> (Simon &amp; Schuster, 1997)</a:t>
          </a:r>
          <a:endParaRPr lang="en-GB" sz="1600" kern="1200" dirty="0"/>
        </a:p>
      </dsp:txBody>
      <dsp:txXfrm>
        <a:off x="120431" y="3783746"/>
        <a:ext cx="7988730" cy="704125"/>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4D7114-5093-4BD2-8034-8DF0C4B1529F}">
      <dsp:nvSpPr>
        <dsp:cNvPr id="0" name=""/>
        <dsp:cNvSpPr/>
      </dsp:nvSpPr>
      <dsp:spPr>
        <a:xfrm>
          <a:off x="0" y="1483"/>
          <a:ext cx="8221569" cy="89846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en-GB" sz="2400" i="1" kern="1200" dirty="0" smtClean="0"/>
            <a:t>Professionals are Trustworthy, Ethical, Up-to-date &amp; Competent</a:t>
          </a:r>
          <a:endParaRPr lang="en-GB" sz="2400" i="1" kern="1200" dirty="0"/>
        </a:p>
      </dsp:txBody>
      <dsp:txXfrm>
        <a:off x="43860" y="45343"/>
        <a:ext cx="8133849" cy="810748"/>
      </dsp:txXfrm>
    </dsp:sp>
    <dsp:sp modelId="{C099FC23-36A0-4FCA-A103-24C1A36A8CEB}">
      <dsp:nvSpPr>
        <dsp:cNvPr id="0" name=""/>
        <dsp:cNvSpPr/>
      </dsp:nvSpPr>
      <dsp:spPr>
        <a:xfrm rot="5400000">
          <a:off x="4905741" y="-784238"/>
          <a:ext cx="1380772" cy="5266944"/>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rtl="0">
            <a:lnSpc>
              <a:spcPct val="90000"/>
            </a:lnSpc>
            <a:spcBef>
              <a:spcPct val="0"/>
            </a:spcBef>
            <a:spcAft>
              <a:spcPct val="15000"/>
            </a:spcAft>
            <a:buChar char="••"/>
          </a:pPr>
          <a:r>
            <a:rPr lang="en-GB" sz="1800" kern="1200" dirty="0" smtClean="0"/>
            <a:t>Working in the public interest</a:t>
          </a:r>
          <a:endParaRPr lang="en-GB" sz="1800" kern="1200" dirty="0"/>
        </a:p>
        <a:p>
          <a:pPr marL="171450" lvl="1" indent="-171450" algn="l" defTabSz="800100" rtl="0">
            <a:lnSpc>
              <a:spcPct val="90000"/>
            </a:lnSpc>
            <a:spcBef>
              <a:spcPct val="0"/>
            </a:spcBef>
            <a:spcAft>
              <a:spcPct val="15000"/>
            </a:spcAft>
            <a:buChar char="••"/>
          </a:pPr>
          <a:r>
            <a:rPr lang="en-GB" sz="1800" kern="1200" smtClean="0"/>
            <a:t>Obligations to employers/clients</a:t>
          </a:r>
          <a:endParaRPr lang="en-GB" sz="1800" kern="1200"/>
        </a:p>
        <a:p>
          <a:pPr marL="171450" lvl="1" indent="-171450" algn="l" defTabSz="800100" rtl="0">
            <a:lnSpc>
              <a:spcPct val="90000"/>
            </a:lnSpc>
            <a:spcBef>
              <a:spcPct val="0"/>
            </a:spcBef>
            <a:spcAft>
              <a:spcPct val="15000"/>
            </a:spcAft>
            <a:buChar char="••"/>
          </a:pPr>
          <a:r>
            <a:rPr lang="en-GB" sz="1800" kern="1200" smtClean="0"/>
            <a:t>Obligations to the profession</a:t>
          </a:r>
          <a:endParaRPr lang="en-GB" sz="1800" kern="1200"/>
        </a:p>
        <a:p>
          <a:pPr marL="171450" lvl="1" indent="-171450" algn="l" defTabSz="800100" rtl="0">
            <a:lnSpc>
              <a:spcPct val="90000"/>
            </a:lnSpc>
            <a:spcBef>
              <a:spcPct val="0"/>
            </a:spcBef>
            <a:spcAft>
              <a:spcPct val="15000"/>
            </a:spcAft>
            <a:buChar char="••"/>
          </a:pPr>
          <a:r>
            <a:rPr lang="en-GB" sz="1800" kern="1200" smtClean="0"/>
            <a:t>Professional competence &amp; integrity</a:t>
          </a:r>
          <a:endParaRPr lang="en-GB" sz="1800" kern="1200"/>
        </a:p>
      </dsp:txBody>
      <dsp:txXfrm rot="-5400000">
        <a:off x="2962655" y="1226252"/>
        <a:ext cx="5199540" cy="1245964"/>
      </dsp:txXfrm>
    </dsp:sp>
    <dsp:sp modelId="{75042D7A-6433-458D-B181-2B058512A84D}">
      <dsp:nvSpPr>
        <dsp:cNvPr id="0" name=""/>
        <dsp:cNvSpPr/>
      </dsp:nvSpPr>
      <dsp:spPr>
        <a:xfrm>
          <a:off x="0" y="986250"/>
          <a:ext cx="2962656" cy="1725965"/>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Adherence to the Society’s Code of Conduct</a:t>
          </a:r>
          <a:endParaRPr lang="en-GB" sz="2900" kern="1200"/>
        </a:p>
      </dsp:txBody>
      <dsp:txXfrm>
        <a:off x="84255" y="1070505"/>
        <a:ext cx="2794146" cy="1557455"/>
      </dsp:txXfrm>
    </dsp:sp>
    <dsp:sp modelId="{A06F5647-41F8-4490-9707-E511974A7228}">
      <dsp:nvSpPr>
        <dsp:cNvPr id="0" name=""/>
        <dsp:cNvSpPr/>
      </dsp:nvSpPr>
      <dsp:spPr>
        <a:xfrm rot="5400000">
          <a:off x="4905741" y="1028024"/>
          <a:ext cx="1380772" cy="5266944"/>
        </a:xfrm>
        <a:prstGeom prst="round2Same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34290" rIns="68580" bIns="34290" numCol="1" spcCol="1270" anchor="ctr" anchorCtr="0">
          <a:noAutofit/>
        </a:bodyPr>
        <a:lstStyle/>
        <a:p>
          <a:pPr marL="171450" lvl="1" indent="-171450" algn="l" defTabSz="800100" rtl="0">
            <a:lnSpc>
              <a:spcPct val="90000"/>
            </a:lnSpc>
            <a:spcBef>
              <a:spcPct val="0"/>
            </a:spcBef>
            <a:spcAft>
              <a:spcPct val="15000"/>
            </a:spcAft>
            <a:buChar char="••"/>
          </a:pPr>
          <a:r>
            <a:rPr lang="en-GB" sz="1800" kern="1200" smtClean="0"/>
            <a:t>Maintenance, improvement and broadening of knowledge and skill</a:t>
          </a:r>
          <a:endParaRPr lang="en-GB" sz="1800" kern="1200"/>
        </a:p>
        <a:p>
          <a:pPr marL="171450" lvl="1" indent="-171450" algn="l" defTabSz="800100" rtl="0">
            <a:lnSpc>
              <a:spcPct val="90000"/>
            </a:lnSpc>
            <a:spcBef>
              <a:spcPct val="0"/>
            </a:spcBef>
            <a:spcAft>
              <a:spcPct val="15000"/>
            </a:spcAft>
            <a:buChar char="••"/>
          </a:pPr>
          <a:r>
            <a:rPr lang="en-GB" sz="1800" kern="1200" dirty="0" smtClean="0"/>
            <a:t>Maintenance of CPD records </a:t>
          </a:r>
          <a:endParaRPr lang="en-GB" sz="1800" kern="1200" dirty="0"/>
        </a:p>
      </dsp:txBody>
      <dsp:txXfrm rot="-5400000">
        <a:off x="2962655" y="3038514"/>
        <a:ext cx="5199540" cy="1245964"/>
      </dsp:txXfrm>
    </dsp:sp>
    <dsp:sp modelId="{54BE4ECE-D993-41DB-8310-4F01E2941947}">
      <dsp:nvSpPr>
        <dsp:cNvPr id="0" name=""/>
        <dsp:cNvSpPr/>
      </dsp:nvSpPr>
      <dsp:spPr>
        <a:xfrm>
          <a:off x="0" y="2798514"/>
          <a:ext cx="2962656" cy="172596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55245" rIns="110490" bIns="55245" numCol="1" spcCol="1270" anchor="ctr" anchorCtr="0">
          <a:noAutofit/>
        </a:bodyPr>
        <a:lstStyle/>
        <a:p>
          <a:pPr lvl="0" algn="ctr" defTabSz="1289050" rtl="0">
            <a:lnSpc>
              <a:spcPct val="90000"/>
            </a:lnSpc>
            <a:spcBef>
              <a:spcPct val="0"/>
            </a:spcBef>
            <a:spcAft>
              <a:spcPct val="35000"/>
            </a:spcAft>
          </a:pPr>
          <a:r>
            <a:rPr lang="en-GB" sz="2900" kern="1200" smtClean="0"/>
            <a:t>Compliance with the Society’s CPD Policy</a:t>
          </a:r>
          <a:endParaRPr lang="en-GB" sz="2900" kern="1200"/>
        </a:p>
      </dsp:txBody>
      <dsp:txXfrm>
        <a:off x="84255" y="2882769"/>
        <a:ext cx="2794146" cy="1557455"/>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D93BC6-9331-4FBC-A600-43A3D56AFC1A}">
      <dsp:nvSpPr>
        <dsp:cNvPr id="0" name=""/>
        <dsp:cNvSpPr/>
      </dsp:nvSpPr>
      <dsp:spPr>
        <a:xfrm>
          <a:off x="1486508" y="0"/>
          <a:ext cx="5256583" cy="5256583"/>
        </a:xfrm>
        <a:prstGeom prst="diamond">
          <a:avLst/>
        </a:prstGeom>
        <a:solidFill>
          <a:schemeClr val="accent4">
            <a:tint val="4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dsp:style>
    </dsp:sp>
    <dsp:sp modelId="{9C8BFC7F-9ACD-439F-9EB5-E7D24C181F49}">
      <dsp:nvSpPr>
        <dsp:cNvPr id="0" name=""/>
        <dsp:cNvSpPr/>
      </dsp:nvSpPr>
      <dsp:spPr>
        <a:xfrm>
          <a:off x="1985883" y="499375"/>
          <a:ext cx="2050067" cy="2050067"/>
        </a:xfrm>
        <a:prstGeom prst="round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GB" sz="1700" kern="1200" dirty="0" smtClean="0"/>
            <a:t>Career status summary </a:t>
          </a:r>
        </a:p>
      </dsp:txBody>
      <dsp:txXfrm>
        <a:off x="2085959" y="599451"/>
        <a:ext cx="1849915" cy="1849915"/>
      </dsp:txXfrm>
    </dsp:sp>
    <dsp:sp modelId="{3A295C94-3E61-4CA8-BEAA-39720B1212A9}">
      <dsp:nvSpPr>
        <dsp:cNvPr id="0" name=""/>
        <dsp:cNvSpPr/>
      </dsp:nvSpPr>
      <dsp:spPr>
        <a:xfrm>
          <a:off x="4193648" y="499375"/>
          <a:ext cx="2050067" cy="2050067"/>
        </a:xfrm>
        <a:prstGeom prst="roundRect">
          <a:avLst/>
        </a:prstGeom>
        <a:gradFill rotWithShape="0">
          <a:gsLst>
            <a:gs pos="0">
              <a:schemeClr val="accent4">
                <a:hueOff val="-1488257"/>
                <a:satOff val="8966"/>
                <a:lumOff val="719"/>
                <a:alphaOff val="0"/>
                <a:tint val="50000"/>
                <a:satMod val="300000"/>
              </a:schemeClr>
            </a:gs>
            <a:gs pos="35000">
              <a:schemeClr val="accent4">
                <a:hueOff val="-1488257"/>
                <a:satOff val="8966"/>
                <a:lumOff val="719"/>
                <a:alphaOff val="0"/>
                <a:tint val="37000"/>
                <a:satMod val="300000"/>
              </a:schemeClr>
            </a:gs>
            <a:gs pos="100000">
              <a:schemeClr val="accent4">
                <a:hueOff val="-1488257"/>
                <a:satOff val="8966"/>
                <a:lumOff val="719"/>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GB" sz="1700" kern="1200" dirty="0" smtClean="0"/>
            <a:t>CPD summaries from Years 1 to 4</a:t>
          </a:r>
          <a:endParaRPr lang="en-GB" sz="1700" kern="1200" dirty="0"/>
        </a:p>
      </dsp:txBody>
      <dsp:txXfrm>
        <a:off x="4293724" y="599451"/>
        <a:ext cx="1849915" cy="1849915"/>
      </dsp:txXfrm>
    </dsp:sp>
    <dsp:sp modelId="{272D0A4E-8227-4673-ABBC-A269DD2D60EE}">
      <dsp:nvSpPr>
        <dsp:cNvPr id="0" name=""/>
        <dsp:cNvSpPr/>
      </dsp:nvSpPr>
      <dsp:spPr>
        <a:xfrm>
          <a:off x="1985883" y="2707140"/>
          <a:ext cx="2050067" cy="2050067"/>
        </a:xfrm>
        <a:prstGeom prst="roundRect">
          <a:avLst/>
        </a:prstGeom>
        <a:gradFill rotWithShape="0">
          <a:gsLst>
            <a:gs pos="0">
              <a:schemeClr val="accent4">
                <a:hueOff val="-2976513"/>
                <a:satOff val="17933"/>
                <a:lumOff val="1437"/>
                <a:alphaOff val="0"/>
                <a:tint val="50000"/>
                <a:satMod val="300000"/>
              </a:schemeClr>
            </a:gs>
            <a:gs pos="35000">
              <a:schemeClr val="accent4">
                <a:hueOff val="-2976513"/>
                <a:satOff val="17933"/>
                <a:lumOff val="1437"/>
                <a:alphaOff val="0"/>
                <a:tint val="37000"/>
                <a:satMod val="300000"/>
              </a:schemeClr>
            </a:gs>
            <a:gs pos="100000">
              <a:schemeClr val="accent4">
                <a:hueOff val="-2976513"/>
                <a:satOff val="17933"/>
                <a:lumOff val="143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GB" sz="1700" kern="1200" smtClean="0"/>
            <a:t>A reflective account of how CPD activities have supported skill/knowledge development and service delivery</a:t>
          </a:r>
          <a:endParaRPr lang="en-GB" sz="1700" kern="1200"/>
        </a:p>
      </dsp:txBody>
      <dsp:txXfrm>
        <a:off x="2085959" y="2807216"/>
        <a:ext cx="1849915" cy="1849915"/>
      </dsp:txXfrm>
    </dsp:sp>
    <dsp:sp modelId="{7DA8BC84-68CD-4F69-B207-4740A706D430}">
      <dsp:nvSpPr>
        <dsp:cNvPr id="0" name=""/>
        <dsp:cNvSpPr/>
      </dsp:nvSpPr>
      <dsp:spPr>
        <a:xfrm>
          <a:off x="4193648" y="2707140"/>
          <a:ext cx="2050067" cy="2050067"/>
        </a:xfrm>
        <a:prstGeom prst="roundRect">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en-GB" sz="1700" kern="1200" dirty="0" smtClean="0"/>
            <a:t>List of supporting information/ reference that could be provided on request</a:t>
          </a:r>
          <a:endParaRPr lang="en-GB" sz="1700" kern="1200" dirty="0"/>
        </a:p>
      </dsp:txBody>
      <dsp:txXfrm>
        <a:off x="4293724" y="2807216"/>
        <a:ext cx="1849915" cy="1849915"/>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E8F42D-E3CE-441A-B263-365C4A8E8211}">
      <dsp:nvSpPr>
        <dsp:cNvPr id="0" name=""/>
        <dsp:cNvSpPr/>
      </dsp:nvSpPr>
      <dsp:spPr>
        <a:xfrm>
          <a:off x="0" y="408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career and context</a:t>
          </a:r>
          <a:endParaRPr lang="en-GB" sz="2400" kern="1200"/>
        </a:p>
      </dsp:txBody>
      <dsp:txXfrm>
        <a:off x="28100" y="68981"/>
        <a:ext cx="8173400" cy="519439"/>
      </dsp:txXfrm>
    </dsp:sp>
    <dsp:sp modelId="{E1751250-F07B-4FA7-851F-ABE2B45D3A97}">
      <dsp:nvSpPr>
        <dsp:cNvPr id="0" name=""/>
        <dsp:cNvSpPr/>
      </dsp:nvSpPr>
      <dsp:spPr>
        <a:xfrm>
          <a:off x="0" y="68564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TL major career transitions</a:t>
          </a:r>
          <a:endParaRPr lang="en-GB" sz="2400" kern="1200"/>
        </a:p>
      </dsp:txBody>
      <dsp:txXfrm>
        <a:off x="28100" y="713741"/>
        <a:ext cx="8173400" cy="519439"/>
      </dsp:txXfrm>
    </dsp:sp>
    <dsp:sp modelId="{EDA642D9-86E8-4867-B2B7-4C4D34B8863C}">
      <dsp:nvSpPr>
        <dsp:cNvPr id="0" name=""/>
        <dsp:cNvSpPr/>
      </dsp:nvSpPr>
      <dsp:spPr>
        <a:xfrm>
          <a:off x="0" y="133040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Support for professional statisticians</a:t>
          </a:r>
          <a:endParaRPr lang="en-GB" sz="2400" kern="1200" dirty="0"/>
        </a:p>
      </dsp:txBody>
      <dsp:txXfrm>
        <a:off x="28100" y="1358501"/>
        <a:ext cx="8173400" cy="519439"/>
      </dsp:txXfrm>
    </dsp:sp>
    <dsp:sp modelId="{3857F5C8-385B-41B6-AB80-3688ED0289C3}">
      <dsp:nvSpPr>
        <dsp:cNvPr id="0" name=""/>
        <dsp:cNvSpPr/>
      </dsp:nvSpPr>
      <dsp:spPr>
        <a:xfrm>
          <a:off x="0" y="197516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Professionalism </a:t>
          </a:r>
          <a:endParaRPr lang="en-GB" sz="2400" kern="1200"/>
        </a:p>
      </dsp:txBody>
      <dsp:txXfrm>
        <a:off x="28100" y="2003261"/>
        <a:ext cx="8173400" cy="519439"/>
      </dsp:txXfrm>
    </dsp:sp>
    <dsp:sp modelId="{38A5FAFA-E8C8-401F-B58F-FE43D3954A35}">
      <dsp:nvSpPr>
        <dsp:cNvPr id="0" name=""/>
        <dsp:cNvSpPr/>
      </dsp:nvSpPr>
      <dsp:spPr>
        <a:xfrm>
          <a:off x="0" y="261992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The Royal Statistical Society and CStat</a:t>
          </a:r>
          <a:endParaRPr lang="en-GB" sz="2400" kern="1200"/>
        </a:p>
      </dsp:txBody>
      <dsp:txXfrm>
        <a:off x="28100" y="2648021"/>
        <a:ext cx="8173400" cy="519439"/>
      </dsp:txXfrm>
    </dsp:sp>
    <dsp:sp modelId="{F8D9C855-CF43-4D8D-A190-49DF44BFC6EC}">
      <dsp:nvSpPr>
        <dsp:cNvPr id="0" name=""/>
        <dsp:cNvSpPr/>
      </dsp:nvSpPr>
      <dsp:spPr>
        <a:xfrm>
          <a:off x="0" y="3264681"/>
          <a:ext cx="8229600" cy="57563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smtClean="0"/>
            <a:t>Revalidation for CStat</a:t>
          </a:r>
          <a:endParaRPr lang="en-GB" sz="2400" kern="1200"/>
        </a:p>
      </dsp:txBody>
      <dsp:txXfrm>
        <a:off x="28100" y="3292781"/>
        <a:ext cx="8173400" cy="519439"/>
      </dsp:txXfrm>
    </dsp:sp>
    <dsp:sp modelId="{C4FE4702-80F0-4F51-B19B-1D77538D2A64}">
      <dsp:nvSpPr>
        <dsp:cNvPr id="0" name=""/>
        <dsp:cNvSpPr/>
      </dsp:nvSpPr>
      <dsp:spPr>
        <a:xfrm>
          <a:off x="0" y="3909441"/>
          <a:ext cx="8229600" cy="575639"/>
        </a:xfrm>
        <a:prstGeom prst="roundRect">
          <a:avLst/>
        </a:prstGeom>
        <a:solidFill>
          <a:schemeClr val="accent3"/>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GB" sz="2400" kern="1200" dirty="0" smtClean="0"/>
            <a:t>The RSS Professional Statisticians’ Forum</a:t>
          </a:r>
          <a:endParaRPr lang="en-GB" sz="2400" kern="1200" dirty="0"/>
        </a:p>
      </dsp:txBody>
      <dsp:txXfrm>
        <a:off x="28100" y="3937541"/>
        <a:ext cx="8173400" cy="519439"/>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EAB906-BED2-4A06-BC44-BC07F354E7E2}">
      <dsp:nvSpPr>
        <dsp:cNvPr id="0" name=""/>
        <dsp:cNvSpPr/>
      </dsp:nvSpPr>
      <dsp:spPr>
        <a:xfrm rot="5400000">
          <a:off x="4570431" y="-1458276"/>
          <a:ext cx="2037574" cy="5256662"/>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rtl="0">
            <a:lnSpc>
              <a:spcPct val="90000"/>
            </a:lnSpc>
            <a:spcBef>
              <a:spcPct val="0"/>
            </a:spcBef>
            <a:spcAft>
              <a:spcPct val="15000"/>
            </a:spcAft>
            <a:buChar char="••"/>
          </a:pPr>
          <a:r>
            <a:rPr lang="en-GB" sz="2600" kern="1200" smtClean="0"/>
            <a:t>Effective professional development</a:t>
          </a:r>
          <a:endParaRPr lang="en-GB" sz="2600" kern="1200"/>
        </a:p>
        <a:p>
          <a:pPr marL="228600" lvl="1" indent="-228600" algn="l" defTabSz="1155700" rtl="0">
            <a:lnSpc>
              <a:spcPct val="90000"/>
            </a:lnSpc>
            <a:spcBef>
              <a:spcPct val="0"/>
            </a:spcBef>
            <a:spcAft>
              <a:spcPct val="15000"/>
            </a:spcAft>
            <a:buChar char="••"/>
          </a:pPr>
          <a:r>
            <a:rPr lang="en-GB" sz="2600" kern="1200" dirty="0" smtClean="0"/>
            <a:t>Career case studies</a:t>
          </a:r>
          <a:endParaRPr lang="en-GB" sz="2600" kern="1200" dirty="0"/>
        </a:p>
        <a:p>
          <a:pPr marL="228600" lvl="1" indent="-228600" algn="l" defTabSz="1155700" rtl="0">
            <a:lnSpc>
              <a:spcPct val="90000"/>
            </a:lnSpc>
            <a:spcBef>
              <a:spcPct val="0"/>
            </a:spcBef>
            <a:spcAft>
              <a:spcPct val="15000"/>
            </a:spcAft>
            <a:buChar char="••"/>
          </a:pPr>
          <a:r>
            <a:rPr lang="en-GB" sz="2600" kern="1200" smtClean="0"/>
            <a:t>Making an impact in the workplace</a:t>
          </a:r>
          <a:endParaRPr lang="en-GB" sz="2600" kern="1200"/>
        </a:p>
        <a:p>
          <a:pPr marL="228600" lvl="1" indent="-228600" algn="l" defTabSz="1155700" rtl="0">
            <a:lnSpc>
              <a:spcPct val="90000"/>
            </a:lnSpc>
            <a:spcBef>
              <a:spcPct val="0"/>
            </a:spcBef>
            <a:spcAft>
              <a:spcPct val="15000"/>
            </a:spcAft>
            <a:buChar char="••"/>
          </a:pPr>
          <a:r>
            <a:rPr lang="en-GB" sz="2600" kern="1200" smtClean="0"/>
            <a:t>Statistical consultancy</a:t>
          </a:r>
          <a:endParaRPr lang="en-GB" sz="2600" kern="1200"/>
        </a:p>
      </dsp:txBody>
      <dsp:txXfrm rot="-5400000">
        <a:off x="2960887" y="250734"/>
        <a:ext cx="5157196" cy="1838642"/>
      </dsp:txXfrm>
    </dsp:sp>
    <dsp:sp modelId="{1F21E938-D3C7-4708-AE0F-50C5318342B0}">
      <dsp:nvSpPr>
        <dsp:cNvPr id="0" name=""/>
        <dsp:cNvSpPr/>
      </dsp:nvSpPr>
      <dsp:spPr>
        <a:xfrm>
          <a:off x="4015" y="736"/>
          <a:ext cx="2956872" cy="233863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n-GB" sz="2500" kern="1200" dirty="0" smtClean="0"/>
            <a:t>Focus on statisticians rather than statistical science</a:t>
          </a:r>
          <a:endParaRPr lang="en-GB" sz="2500" kern="1200" dirty="0"/>
        </a:p>
      </dsp:txBody>
      <dsp:txXfrm>
        <a:off x="118178" y="114899"/>
        <a:ext cx="2728546" cy="2110309"/>
      </dsp:txXfrm>
    </dsp:sp>
    <dsp:sp modelId="{1FF59B1D-4E61-41F8-8C41-14B936694DD4}">
      <dsp:nvSpPr>
        <dsp:cNvPr id="0" name=""/>
        <dsp:cNvSpPr/>
      </dsp:nvSpPr>
      <dsp:spPr>
        <a:xfrm>
          <a:off x="4015" y="2391416"/>
          <a:ext cx="8221569" cy="1040883"/>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n-GB" sz="2500" kern="1200" dirty="0" smtClean="0"/>
            <a:t>Virtual (telephone/web) and face-to-face </a:t>
          </a:r>
          <a:r>
            <a:rPr lang="en-GB" sz="2500" kern="1200" dirty="0" smtClean="0"/>
            <a:t>meetings</a:t>
          </a:r>
        </a:p>
        <a:p>
          <a:pPr lvl="0" algn="ctr" defTabSz="1111250" rtl="0">
            <a:lnSpc>
              <a:spcPct val="90000"/>
            </a:lnSpc>
            <a:spcBef>
              <a:spcPct val="0"/>
            </a:spcBef>
            <a:spcAft>
              <a:spcPct val="35000"/>
            </a:spcAft>
          </a:pPr>
          <a:r>
            <a:rPr lang="en-GB" sz="2500" kern="1200" dirty="0" smtClean="0"/>
            <a:t> </a:t>
          </a:r>
          <a:r>
            <a:rPr lang="en-GB" sz="2500" kern="1200" dirty="0" smtClean="0"/>
            <a:t>open to </a:t>
          </a:r>
          <a:r>
            <a:rPr lang="en-GB" sz="2500" kern="1200" dirty="0" smtClean="0"/>
            <a:t>all</a:t>
          </a:r>
          <a:endParaRPr lang="en-GB" sz="2500" kern="1200" dirty="0"/>
        </a:p>
      </dsp:txBody>
      <dsp:txXfrm>
        <a:off x="54827" y="2442228"/>
        <a:ext cx="8119945" cy="939259"/>
      </dsp:txXfrm>
    </dsp:sp>
    <dsp:sp modelId="{9A0B67FA-AED1-45FB-A3AD-F2928F95AA82}">
      <dsp:nvSpPr>
        <dsp:cNvPr id="0" name=""/>
        <dsp:cNvSpPr/>
      </dsp:nvSpPr>
      <dsp:spPr>
        <a:xfrm>
          <a:off x="4015" y="3484343"/>
          <a:ext cx="8221569" cy="1040883"/>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47625" rIns="95250" bIns="47625" numCol="1" spcCol="1270" anchor="ctr" anchorCtr="0">
          <a:noAutofit/>
        </a:bodyPr>
        <a:lstStyle/>
        <a:p>
          <a:pPr lvl="0" algn="ctr" defTabSz="1111250" rtl="0">
            <a:lnSpc>
              <a:spcPct val="90000"/>
            </a:lnSpc>
            <a:spcBef>
              <a:spcPct val="0"/>
            </a:spcBef>
            <a:spcAft>
              <a:spcPct val="35000"/>
            </a:spcAft>
          </a:pPr>
          <a:r>
            <a:rPr lang="en-GB" sz="2500" kern="1200" dirty="0" smtClean="0">
              <a:hlinkClick xmlns:r="http://schemas.openxmlformats.org/officeDocument/2006/relationships" r:id="rId1"/>
            </a:rPr>
            <a:t>www.rss.org.uk/psf</a:t>
          </a:r>
          <a:r>
            <a:rPr lang="en-GB" sz="2500" kern="1200" dirty="0" smtClean="0"/>
            <a:t> for future events </a:t>
          </a:r>
          <a:endParaRPr lang="en-GB" sz="2500" kern="1200" dirty="0" smtClean="0"/>
        </a:p>
        <a:p>
          <a:pPr lvl="0" algn="ctr" defTabSz="1111250" rtl="0">
            <a:lnSpc>
              <a:spcPct val="90000"/>
            </a:lnSpc>
            <a:spcBef>
              <a:spcPct val="0"/>
            </a:spcBef>
            <a:spcAft>
              <a:spcPct val="35000"/>
            </a:spcAft>
          </a:pPr>
          <a:r>
            <a:rPr lang="en-GB" sz="2500" kern="1200" dirty="0" smtClean="0"/>
            <a:t>and </a:t>
          </a:r>
          <a:r>
            <a:rPr lang="en-GB" sz="2500" kern="1200" dirty="0" smtClean="0"/>
            <a:t>summaries, slides, webcasts of past events</a:t>
          </a:r>
          <a:endParaRPr lang="en-GB" sz="2500" kern="1200" dirty="0"/>
        </a:p>
      </dsp:txBody>
      <dsp:txXfrm>
        <a:off x="54827" y="3535155"/>
        <a:ext cx="8119945" cy="939259"/>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99E42-2ECB-49EE-9A2D-B38231EEE165}">
      <dsp:nvSpPr>
        <dsp:cNvPr id="0" name=""/>
        <dsp:cNvSpPr/>
      </dsp:nvSpPr>
      <dsp:spPr>
        <a:xfrm>
          <a:off x="0" y="21149"/>
          <a:ext cx="4038600" cy="146191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kern="1200" dirty="0" smtClean="0"/>
            <a:t>It is your professional body – you can benefit from it and you can help shape it</a:t>
          </a:r>
          <a:endParaRPr lang="en-GB" sz="2000" kern="1200" dirty="0"/>
        </a:p>
      </dsp:txBody>
      <dsp:txXfrm>
        <a:off x="71365" y="92514"/>
        <a:ext cx="3895870" cy="1319185"/>
      </dsp:txXfrm>
    </dsp:sp>
    <dsp:sp modelId="{D7AA71C3-93CE-4621-B4FC-7F2A07BCB4F1}">
      <dsp:nvSpPr>
        <dsp:cNvPr id="0" name=""/>
        <dsp:cNvSpPr/>
      </dsp:nvSpPr>
      <dsp:spPr>
        <a:xfrm>
          <a:off x="0" y="1532024"/>
          <a:ext cx="4038600" cy="1461915"/>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GB" sz="2000" kern="1200" dirty="0" smtClean="0"/>
            <a:t>Gives you access to </a:t>
          </a:r>
          <a:r>
            <a:rPr lang="en-GB" sz="2000" kern="1200" dirty="0" err="1" smtClean="0"/>
            <a:t>CStat</a:t>
          </a:r>
          <a:r>
            <a:rPr lang="en-GB" sz="2000" kern="1200" dirty="0" smtClean="0"/>
            <a:t>, the most internationally recognised professional award for statisticians</a:t>
          </a:r>
          <a:endParaRPr lang="en-GB" sz="2000" kern="1200" dirty="0"/>
        </a:p>
      </dsp:txBody>
      <dsp:txXfrm>
        <a:off x="71365" y="1603389"/>
        <a:ext cx="3895870" cy="1319185"/>
      </dsp:txXfrm>
    </dsp:sp>
    <dsp:sp modelId="{58681794-8AA2-4116-A93D-B3152F708C77}">
      <dsp:nvSpPr>
        <dsp:cNvPr id="0" name=""/>
        <dsp:cNvSpPr/>
      </dsp:nvSpPr>
      <dsp:spPr>
        <a:xfrm>
          <a:off x="0" y="3042899"/>
          <a:ext cx="4038600" cy="1461915"/>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GB" sz="1700" kern="1200" dirty="0" smtClean="0"/>
            <a:t>Provides support to your professional development &amp; career progression that complements that of your employer (professional framework </a:t>
          </a:r>
          <a:r>
            <a:rPr lang="en-GB" sz="1700" kern="1200" dirty="0" err="1" smtClean="0"/>
            <a:t>vs</a:t>
          </a:r>
          <a:r>
            <a:rPr lang="en-GB" sz="1700" kern="1200" dirty="0" smtClean="0"/>
            <a:t> opportunity to practice)</a:t>
          </a:r>
          <a:endParaRPr lang="en-GB" sz="1700" kern="1200" dirty="0"/>
        </a:p>
      </dsp:txBody>
      <dsp:txXfrm>
        <a:off x="71365" y="3114264"/>
        <a:ext cx="3895870" cy="1319185"/>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DD9E37-629E-4E99-9579-68091D5103D0}">
      <dsp:nvSpPr>
        <dsp:cNvPr id="0" name=""/>
        <dsp:cNvSpPr/>
      </dsp:nvSpPr>
      <dsp:spPr>
        <a:xfrm>
          <a:off x="0" y="32866"/>
          <a:ext cx="4038600" cy="117016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smtClean="0"/>
            <a:t>Keeps you informed about developments in statistical science and its application</a:t>
          </a:r>
          <a:endParaRPr lang="en-GB" sz="1800" kern="1200"/>
        </a:p>
      </dsp:txBody>
      <dsp:txXfrm>
        <a:off x="57123" y="89989"/>
        <a:ext cx="3924354" cy="1055920"/>
      </dsp:txXfrm>
    </dsp:sp>
    <dsp:sp modelId="{02FC9DE0-99BF-4EC4-AE50-CAD0B53D453D}">
      <dsp:nvSpPr>
        <dsp:cNvPr id="0" name=""/>
        <dsp:cNvSpPr/>
      </dsp:nvSpPr>
      <dsp:spPr>
        <a:xfrm>
          <a:off x="0" y="1257752"/>
          <a:ext cx="4038600" cy="1044809"/>
        </a:xfrm>
        <a:prstGeom prst="roundRect">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Provides you with access to a broad programme of events (at preferential rates for </a:t>
          </a:r>
          <a:r>
            <a:rPr lang="en-GB" sz="1800" kern="1200" dirty="0" err="1" smtClean="0"/>
            <a:t>GradStats</a:t>
          </a:r>
          <a:r>
            <a:rPr lang="en-GB" sz="1800" kern="1200" dirty="0" smtClean="0"/>
            <a:t>/</a:t>
          </a:r>
          <a:r>
            <a:rPr lang="en-GB" sz="1800" kern="1200" dirty="0" err="1" smtClean="0"/>
            <a:t>CStats</a:t>
          </a:r>
          <a:r>
            <a:rPr lang="en-GB" sz="1800" kern="1200" dirty="0" smtClean="0"/>
            <a:t>)</a:t>
          </a:r>
          <a:endParaRPr lang="en-GB" sz="1800" kern="1200" dirty="0"/>
        </a:p>
      </dsp:txBody>
      <dsp:txXfrm>
        <a:off x="51003" y="1308755"/>
        <a:ext cx="3936594" cy="942803"/>
      </dsp:txXfrm>
    </dsp:sp>
    <dsp:sp modelId="{427D26A3-14F2-4A66-A48A-D1DB2DDDB9FC}">
      <dsp:nvSpPr>
        <dsp:cNvPr id="0" name=""/>
        <dsp:cNvSpPr/>
      </dsp:nvSpPr>
      <dsp:spPr>
        <a:xfrm>
          <a:off x="0" y="2357282"/>
          <a:ext cx="4038600" cy="1044809"/>
        </a:xfrm>
        <a:prstGeom prst="roundRect">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smtClean="0"/>
            <a:t>Extends your network of fellow professionals</a:t>
          </a:r>
          <a:endParaRPr lang="en-GB" sz="1800" kern="1200"/>
        </a:p>
      </dsp:txBody>
      <dsp:txXfrm>
        <a:off x="51003" y="2408285"/>
        <a:ext cx="3936594" cy="942803"/>
      </dsp:txXfrm>
    </dsp:sp>
    <dsp:sp modelId="{F618830C-F87E-4ED5-9CE7-6F34E6379489}">
      <dsp:nvSpPr>
        <dsp:cNvPr id="0" name=""/>
        <dsp:cNvSpPr/>
      </dsp:nvSpPr>
      <dsp:spPr>
        <a:xfrm>
          <a:off x="0" y="3456812"/>
          <a:ext cx="4038600" cy="1036284"/>
        </a:xfrm>
        <a:prstGeom prst="roundRect">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GB" sz="1800" kern="1200" dirty="0" smtClean="0"/>
            <a:t>Gives you access to potential mentors and advocates, to support you in your professional life</a:t>
          </a:r>
          <a:endParaRPr lang="en-GB" sz="1800" kern="1200" dirty="0"/>
        </a:p>
      </dsp:txBody>
      <dsp:txXfrm>
        <a:off x="50587" y="3507399"/>
        <a:ext cx="3937426" cy="935110"/>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14298-D503-47E1-A768-4362D3A6003E}">
      <dsp:nvSpPr>
        <dsp:cNvPr id="0" name=""/>
        <dsp:cNvSpPr/>
      </dsp:nvSpPr>
      <dsp:spPr>
        <a:xfrm rot="5400000">
          <a:off x="5348172" y="-2323140"/>
          <a:ext cx="495911" cy="5266944"/>
        </a:xfrm>
        <a:prstGeom prst="round2SameRect">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1"/>
            </a:rPr>
            <a:t>www.rss.org.uk/gradstat</a:t>
          </a:r>
          <a:r>
            <a:rPr lang="en-GB" sz="2400" kern="1200" smtClean="0"/>
            <a:t> </a:t>
          </a:r>
          <a:endParaRPr lang="en-GB" sz="2400" kern="1200"/>
        </a:p>
      </dsp:txBody>
      <dsp:txXfrm rot="-5400000">
        <a:off x="2962656" y="86584"/>
        <a:ext cx="5242736" cy="447495"/>
      </dsp:txXfrm>
    </dsp:sp>
    <dsp:sp modelId="{50910BAE-2EA8-4DE6-BD38-88C8A2CAC257}">
      <dsp:nvSpPr>
        <dsp:cNvPr id="0" name=""/>
        <dsp:cNvSpPr/>
      </dsp:nvSpPr>
      <dsp:spPr>
        <a:xfrm>
          <a:off x="0" y="386"/>
          <a:ext cx="2962656" cy="619888"/>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Graduate Statistician status</a:t>
          </a:r>
          <a:endParaRPr lang="en-GB" sz="1700" kern="1200"/>
        </a:p>
      </dsp:txBody>
      <dsp:txXfrm>
        <a:off x="30260" y="30646"/>
        <a:ext cx="2902136" cy="559368"/>
      </dsp:txXfrm>
    </dsp:sp>
    <dsp:sp modelId="{C1DA8C52-C218-4424-8F40-65AC60A5FA78}">
      <dsp:nvSpPr>
        <dsp:cNvPr id="0" name=""/>
        <dsp:cNvSpPr/>
      </dsp:nvSpPr>
      <dsp:spPr>
        <a:xfrm rot="5400000">
          <a:off x="5348172" y="-1672257"/>
          <a:ext cx="495911" cy="5266944"/>
        </a:xfrm>
        <a:prstGeom prst="round2SameRect">
          <a:avLst/>
        </a:prstGeom>
        <a:solidFill>
          <a:schemeClr val="accent4">
            <a:tint val="40000"/>
            <a:alpha val="90000"/>
            <a:hueOff val="-657618"/>
            <a:satOff val="3693"/>
            <a:lumOff val="235"/>
            <a:alphaOff val="0"/>
          </a:schemeClr>
        </a:solidFill>
        <a:ln w="25400" cap="flat" cmpd="sng" algn="ctr">
          <a:solidFill>
            <a:schemeClr val="accent4">
              <a:tint val="40000"/>
              <a:alpha val="90000"/>
              <a:hueOff val="-657618"/>
              <a:satOff val="3693"/>
              <a:lumOff val="2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2"/>
            </a:rPr>
            <a:t>www.rss.org.uk/cstat</a:t>
          </a:r>
          <a:r>
            <a:rPr lang="en-GB" sz="2400" kern="1200" smtClean="0"/>
            <a:t> </a:t>
          </a:r>
          <a:endParaRPr lang="en-GB" sz="2400" kern="1200"/>
        </a:p>
      </dsp:txBody>
      <dsp:txXfrm rot="-5400000">
        <a:off x="2962656" y="737467"/>
        <a:ext cx="5242736" cy="447495"/>
      </dsp:txXfrm>
    </dsp:sp>
    <dsp:sp modelId="{E785369C-8CA7-42BE-8D28-E1CC9EC0C35A}">
      <dsp:nvSpPr>
        <dsp:cNvPr id="0" name=""/>
        <dsp:cNvSpPr/>
      </dsp:nvSpPr>
      <dsp:spPr>
        <a:xfrm>
          <a:off x="0" y="651270"/>
          <a:ext cx="2962656" cy="619888"/>
        </a:xfrm>
        <a:prstGeom prst="roundRect">
          <a:avLst/>
        </a:prstGeom>
        <a:solidFill>
          <a:schemeClr val="accent4">
            <a:hueOff val="-744128"/>
            <a:satOff val="4483"/>
            <a:lumOff val="35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Chartered Statistician status</a:t>
          </a:r>
          <a:endParaRPr lang="en-GB" sz="1700" kern="1200"/>
        </a:p>
      </dsp:txBody>
      <dsp:txXfrm>
        <a:off x="30260" y="681530"/>
        <a:ext cx="2902136" cy="559368"/>
      </dsp:txXfrm>
    </dsp:sp>
    <dsp:sp modelId="{16FEC19D-E67F-49EB-8E00-3E643A5A4CE9}">
      <dsp:nvSpPr>
        <dsp:cNvPr id="0" name=""/>
        <dsp:cNvSpPr/>
      </dsp:nvSpPr>
      <dsp:spPr>
        <a:xfrm rot="5400000">
          <a:off x="5348172" y="-1021373"/>
          <a:ext cx="495911" cy="5266944"/>
        </a:xfrm>
        <a:prstGeom prst="round2SameRect">
          <a:avLst/>
        </a:prstGeom>
        <a:solidFill>
          <a:schemeClr val="accent4">
            <a:tint val="40000"/>
            <a:alpha val="90000"/>
            <a:hueOff val="-1315235"/>
            <a:satOff val="7386"/>
            <a:lumOff val="469"/>
            <a:alphaOff val="0"/>
          </a:schemeClr>
        </a:solidFill>
        <a:ln w="25400" cap="flat" cmpd="sng" algn="ctr">
          <a:solidFill>
            <a:schemeClr val="accent4">
              <a:tint val="40000"/>
              <a:alpha val="90000"/>
              <a:hueOff val="-1315235"/>
              <a:satOff val="7386"/>
              <a:lumOff val="4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3"/>
            </a:rPr>
            <a:t>www.rss.org.uk/cstat_revalidation</a:t>
          </a:r>
          <a:r>
            <a:rPr lang="en-GB" sz="2400" kern="1200" smtClean="0"/>
            <a:t> </a:t>
          </a:r>
          <a:endParaRPr lang="en-GB" sz="2400" kern="1200"/>
        </a:p>
      </dsp:txBody>
      <dsp:txXfrm rot="-5400000">
        <a:off x="2962656" y="1388351"/>
        <a:ext cx="5242736" cy="447495"/>
      </dsp:txXfrm>
    </dsp:sp>
    <dsp:sp modelId="{464F296B-A57A-43BB-99D0-378B9A4F967B}">
      <dsp:nvSpPr>
        <dsp:cNvPr id="0" name=""/>
        <dsp:cNvSpPr/>
      </dsp:nvSpPr>
      <dsp:spPr>
        <a:xfrm>
          <a:off x="0" y="1302153"/>
          <a:ext cx="2962656" cy="619888"/>
        </a:xfrm>
        <a:prstGeom prst="roundRect">
          <a:avLst/>
        </a:prstGeom>
        <a:solidFill>
          <a:schemeClr val="accent4">
            <a:hueOff val="-1488257"/>
            <a:satOff val="8966"/>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CStat revalidation</a:t>
          </a:r>
          <a:endParaRPr lang="en-GB" sz="1700" kern="1200"/>
        </a:p>
      </dsp:txBody>
      <dsp:txXfrm>
        <a:off x="30260" y="1332413"/>
        <a:ext cx="2902136" cy="559368"/>
      </dsp:txXfrm>
    </dsp:sp>
    <dsp:sp modelId="{99438C4E-ED12-45E1-9F16-525A824883C1}">
      <dsp:nvSpPr>
        <dsp:cNvPr id="0" name=""/>
        <dsp:cNvSpPr/>
      </dsp:nvSpPr>
      <dsp:spPr>
        <a:xfrm rot="5400000">
          <a:off x="5348172" y="-370490"/>
          <a:ext cx="495911" cy="5266944"/>
        </a:xfrm>
        <a:prstGeom prst="round2SameRect">
          <a:avLst/>
        </a:prstGeom>
        <a:solidFill>
          <a:schemeClr val="accent4">
            <a:tint val="40000"/>
            <a:alpha val="90000"/>
            <a:hueOff val="-1972853"/>
            <a:satOff val="11079"/>
            <a:lumOff val="704"/>
            <a:alphaOff val="0"/>
          </a:schemeClr>
        </a:solidFill>
        <a:ln w="25400" cap="flat" cmpd="sng" algn="ctr">
          <a:solidFill>
            <a:schemeClr val="accent4">
              <a:tint val="40000"/>
              <a:alpha val="90000"/>
              <a:hueOff val="-1972853"/>
              <a:satOff val="11079"/>
              <a:lumOff val="7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4"/>
            </a:rPr>
            <a:t>www.rss.org.uk/pmsurvey</a:t>
          </a:r>
          <a:r>
            <a:rPr lang="en-GB" sz="2400" kern="1200" smtClean="0"/>
            <a:t> </a:t>
          </a:r>
          <a:endParaRPr lang="en-GB" sz="2400" kern="1200"/>
        </a:p>
      </dsp:txBody>
      <dsp:txXfrm rot="-5400000">
        <a:off x="2962656" y="2039234"/>
        <a:ext cx="5242736" cy="447495"/>
      </dsp:txXfrm>
    </dsp:sp>
    <dsp:sp modelId="{E96D75A8-E250-425A-A895-6B09774DFAA9}">
      <dsp:nvSpPr>
        <dsp:cNvPr id="0" name=""/>
        <dsp:cNvSpPr/>
      </dsp:nvSpPr>
      <dsp:spPr>
        <a:xfrm>
          <a:off x="0" y="1953037"/>
          <a:ext cx="2962656" cy="619888"/>
        </a:xfrm>
        <a:prstGeom prst="roundRect">
          <a:avLst/>
        </a:prstGeom>
        <a:solidFill>
          <a:schemeClr val="accent4">
            <a:hueOff val="-2232385"/>
            <a:satOff val="13449"/>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Survey of professional members</a:t>
          </a:r>
          <a:endParaRPr lang="en-GB" sz="1700" kern="1200"/>
        </a:p>
      </dsp:txBody>
      <dsp:txXfrm>
        <a:off x="30260" y="1983297"/>
        <a:ext cx="2902136" cy="559368"/>
      </dsp:txXfrm>
    </dsp:sp>
    <dsp:sp modelId="{0D582A8B-316C-4D0C-93AD-C261896A4A78}">
      <dsp:nvSpPr>
        <dsp:cNvPr id="0" name=""/>
        <dsp:cNvSpPr/>
      </dsp:nvSpPr>
      <dsp:spPr>
        <a:xfrm rot="5400000">
          <a:off x="5348172" y="280392"/>
          <a:ext cx="495911" cy="5266944"/>
        </a:xfrm>
        <a:prstGeom prst="round2SameRect">
          <a:avLst/>
        </a:prstGeom>
        <a:solidFill>
          <a:schemeClr val="accent4">
            <a:tint val="40000"/>
            <a:alpha val="90000"/>
            <a:hueOff val="-2630471"/>
            <a:satOff val="14771"/>
            <a:lumOff val="939"/>
            <a:alphaOff val="0"/>
          </a:schemeClr>
        </a:solidFill>
        <a:ln w="25400" cap="flat" cmpd="sng" algn="ctr">
          <a:solidFill>
            <a:schemeClr val="accent4">
              <a:tint val="40000"/>
              <a:alpha val="90000"/>
              <a:hueOff val="-2630471"/>
              <a:satOff val="14771"/>
              <a:lumOff val="93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5"/>
            </a:rPr>
            <a:t>www.rss.org.uk/psf</a:t>
          </a:r>
          <a:r>
            <a:rPr lang="en-GB" sz="2400" kern="1200" smtClean="0"/>
            <a:t> </a:t>
          </a:r>
          <a:endParaRPr lang="en-GB" sz="2400" kern="1200"/>
        </a:p>
      </dsp:txBody>
      <dsp:txXfrm rot="-5400000">
        <a:off x="2962656" y="2690116"/>
        <a:ext cx="5242736" cy="447495"/>
      </dsp:txXfrm>
    </dsp:sp>
    <dsp:sp modelId="{EE74BE38-F5BD-46A8-8247-E952BF8A898E}">
      <dsp:nvSpPr>
        <dsp:cNvPr id="0" name=""/>
        <dsp:cNvSpPr/>
      </dsp:nvSpPr>
      <dsp:spPr>
        <a:xfrm>
          <a:off x="0" y="2603920"/>
          <a:ext cx="2962656" cy="619888"/>
        </a:xfrm>
        <a:prstGeom prst="roundRect">
          <a:avLst/>
        </a:prstGeom>
        <a:solidFill>
          <a:schemeClr val="accent4">
            <a:hueOff val="-2976513"/>
            <a:satOff val="17933"/>
            <a:lumOff val="143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Professional Statisticians’ Forum</a:t>
          </a:r>
          <a:endParaRPr lang="en-GB" sz="1700" kern="1200"/>
        </a:p>
      </dsp:txBody>
      <dsp:txXfrm>
        <a:off x="30260" y="2634180"/>
        <a:ext cx="2902136" cy="559368"/>
      </dsp:txXfrm>
    </dsp:sp>
    <dsp:sp modelId="{11C86620-34A4-4D7F-BEC1-CCAE03220C1E}">
      <dsp:nvSpPr>
        <dsp:cNvPr id="0" name=""/>
        <dsp:cNvSpPr/>
      </dsp:nvSpPr>
      <dsp:spPr>
        <a:xfrm rot="5400000">
          <a:off x="5348172" y="931276"/>
          <a:ext cx="495911" cy="5266944"/>
        </a:xfrm>
        <a:prstGeom prst="round2SameRect">
          <a:avLst/>
        </a:prstGeom>
        <a:solidFill>
          <a:schemeClr val="accent4">
            <a:tint val="40000"/>
            <a:alpha val="90000"/>
            <a:hueOff val="-3288088"/>
            <a:satOff val="18464"/>
            <a:lumOff val="1173"/>
            <a:alphaOff val="0"/>
          </a:schemeClr>
        </a:solidFill>
        <a:ln w="25400" cap="flat" cmpd="sng" algn="ctr">
          <a:solidFill>
            <a:schemeClr val="accent4">
              <a:tint val="40000"/>
              <a:alpha val="90000"/>
              <a:hueOff val="-3288088"/>
              <a:satOff val="18464"/>
              <a:lumOff val="11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6"/>
            </a:rPr>
            <a:t>www.rss.org.uk/events</a:t>
          </a:r>
          <a:r>
            <a:rPr lang="en-GB" sz="2400" kern="1200" smtClean="0"/>
            <a:t> </a:t>
          </a:r>
          <a:endParaRPr lang="en-GB" sz="2400" kern="1200"/>
        </a:p>
      </dsp:txBody>
      <dsp:txXfrm rot="-5400000">
        <a:off x="2962656" y="3341000"/>
        <a:ext cx="5242736" cy="447495"/>
      </dsp:txXfrm>
    </dsp:sp>
    <dsp:sp modelId="{31D10478-5AAF-4B15-B099-D2D8CC4312B0}">
      <dsp:nvSpPr>
        <dsp:cNvPr id="0" name=""/>
        <dsp:cNvSpPr/>
      </dsp:nvSpPr>
      <dsp:spPr>
        <a:xfrm>
          <a:off x="0" y="3254803"/>
          <a:ext cx="2962656" cy="619888"/>
        </a:xfrm>
        <a:prstGeom prst="roundRect">
          <a:avLst/>
        </a:prstGeom>
        <a:solidFill>
          <a:schemeClr val="accent4">
            <a:hueOff val="-3720641"/>
            <a:satOff val="22416"/>
            <a:lumOff val="17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smtClean="0"/>
            <a:t>RSS events (e.g. meetings, conferences, courses, etc)</a:t>
          </a:r>
          <a:endParaRPr lang="en-GB" sz="1700" kern="1200"/>
        </a:p>
      </dsp:txBody>
      <dsp:txXfrm>
        <a:off x="30260" y="3285063"/>
        <a:ext cx="2902136" cy="559368"/>
      </dsp:txXfrm>
    </dsp:sp>
    <dsp:sp modelId="{A3A4C6B8-AB09-4BC1-840F-33EB93CBA5EA}">
      <dsp:nvSpPr>
        <dsp:cNvPr id="0" name=""/>
        <dsp:cNvSpPr/>
      </dsp:nvSpPr>
      <dsp:spPr>
        <a:xfrm rot="5400000">
          <a:off x="5348172" y="1582159"/>
          <a:ext cx="495911" cy="5266944"/>
        </a:xfrm>
        <a:prstGeom prst="round2SameRect">
          <a:avLst/>
        </a:prstGeom>
        <a:solidFill>
          <a:schemeClr val="accent4">
            <a:tint val="40000"/>
            <a:alpha val="90000"/>
            <a:hueOff val="-3945706"/>
            <a:satOff val="22157"/>
            <a:lumOff val="1408"/>
            <a:alphaOff val="0"/>
          </a:schemeClr>
        </a:solidFill>
        <a:ln w="25400" cap="flat" cmpd="sng" algn="ctr">
          <a:solidFill>
            <a:schemeClr val="accent4">
              <a:tint val="40000"/>
              <a:alpha val="90000"/>
              <a:hueOff val="-3945706"/>
              <a:satOff val="22157"/>
              <a:lumOff val="140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rtl="0">
            <a:lnSpc>
              <a:spcPct val="90000"/>
            </a:lnSpc>
            <a:spcBef>
              <a:spcPct val="0"/>
            </a:spcBef>
            <a:spcAft>
              <a:spcPct val="15000"/>
            </a:spcAft>
            <a:buChar char="••"/>
          </a:pPr>
          <a:r>
            <a:rPr lang="en-GB" sz="2400" kern="1200" smtClean="0">
              <a:hlinkClick xmlns:r="http://schemas.openxmlformats.org/officeDocument/2006/relationships" r:id="rId7"/>
            </a:rPr>
            <a:t>www.rss.org.uk/professional-registers</a:t>
          </a:r>
          <a:r>
            <a:rPr lang="en-GB" sz="2400" kern="1200" smtClean="0"/>
            <a:t> </a:t>
          </a:r>
          <a:endParaRPr lang="en-GB" sz="2400" kern="1200"/>
        </a:p>
      </dsp:txBody>
      <dsp:txXfrm rot="-5400000">
        <a:off x="2962656" y="3991883"/>
        <a:ext cx="5242736" cy="447495"/>
      </dsp:txXfrm>
    </dsp:sp>
    <dsp:sp modelId="{58AC214A-57A7-46DA-BCA3-739E2EB017CB}">
      <dsp:nvSpPr>
        <dsp:cNvPr id="0" name=""/>
        <dsp:cNvSpPr/>
      </dsp:nvSpPr>
      <dsp:spPr>
        <a:xfrm>
          <a:off x="0" y="3905687"/>
          <a:ext cx="2962656" cy="619888"/>
        </a:xfrm>
        <a:prstGeom prst="roundRect">
          <a:avLst/>
        </a:prstGeom>
        <a:solidFill>
          <a:schemeClr val="accent4">
            <a:hueOff val="-4464770"/>
            <a:satOff val="26899"/>
            <a:lumOff val="215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32385" rIns="64770" bIns="32385" numCol="1" spcCol="1270" anchor="ctr" anchorCtr="0">
          <a:noAutofit/>
        </a:bodyPr>
        <a:lstStyle/>
        <a:p>
          <a:pPr lvl="0" algn="ctr" defTabSz="755650" rtl="0">
            <a:lnSpc>
              <a:spcPct val="90000"/>
            </a:lnSpc>
            <a:spcBef>
              <a:spcPct val="0"/>
            </a:spcBef>
            <a:spcAft>
              <a:spcPct val="35000"/>
            </a:spcAft>
          </a:pPr>
          <a:r>
            <a:rPr lang="en-GB" sz="1700" kern="1200" dirty="0" smtClean="0"/>
            <a:t>Professional registers (</a:t>
          </a:r>
          <a:r>
            <a:rPr lang="en-GB" sz="1700" kern="1200" dirty="0" err="1" smtClean="0"/>
            <a:t>GradStat</a:t>
          </a:r>
          <a:r>
            <a:rPr lang="en-GB" sz="1700" kern="1200" dirty="0" smtClean="0"/>
            <a:t>, </a:t>
          </a:r>
          <a:r>
            <a:rPr lang="en-GB" sz="1700" kern="1200" dirty="0" err="1" smtClean="0"/>
            <a:t>CStat</a:t>
          </a:r>
          <a:r>
            <a:rPr lang="en-GB" sz="1700" kern="1200" dirty="0" smtClean="0"/>
            <a:t>)</a:t>
          </a:r>
          <a:endParaRPr lang="en-GB" sz="1700" kern="1200" dirty="0"/>
        </a:p>
      </dsp:txBody>
      <dsp:txXfrm>
        <a:off x="30260" y="3935947"/>
        <a:ext cx="2902136" cy="559368"/>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F7C422-0003-458D-810E-2B31E30EBEF4}">
      <dsp:nvSpPr>
        <dsp:cNvPr id="0" name=""/>
        <dsp:cNvSpPr/>
      </dsp:nvSpPr>
      <dsp:spPr>
        <a:xfrm>
          <a:off x="0" y="3469"/>
          <a:ext cx="7772400" cy="146308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32410" tIns="232410" rIns="232410" bIns="232410" numCol="1" spcCol="1270" anchor="ctr" anchorCtr="0">
          <a:noAutofit/>
        </a:bodyPr>
        <a:lstStyle/>
        <a:p>
          <a:pPr lvl="0" algn="ctr" defTabSz="2711450" rtl="0">
            <a:lnSpc>
              <a:spcPct val="90000"/>
            </a:lnSpc>
            <a:spcBef>
              <a:spcPct val="0"/>
            </a:spcBef>
            <a:spcAft>
              <a:spcPct val="35000"/>
            </a:spcAft>
          </a:pPr>
          <a:r>
            <a:rPr lang="en-GB" sz="6100" kern="1200" dirty="0" smtClean="0"/>
            <a:t>Any Questions?</a:t>
          </a:r>
          <a:endParaRPr lang="en-GB" sz="6100" kern="1200" dirty="0"/>
        </a:p>
      </dsp:txBody>
      <dsp:txXfrm>
        <a:off x="71422" y="74891"/>
        <a:ext cx="7629556" cy="132024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851" cy="49728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8536" y="0"/>
            <a:ext cx="2951851" cy="497284"/>
          </a:xfrm>
          <a:prstGeom prst="rect">
            <a:avLst/>
          </a:prstGeom>
        </p:spPr>
        <p:txBody>
          <a:bodyPr vert="horz" lIns="91440" tIns="45720" rIns="91440" bIns="45720" rtlCol="0"/>
          <a:lstStyle>
            <a:lvl1pPr algn="r">
              <a:defRPr sz="1200"/>
            </a:lvl1pPr>
          </a:lstStyle>
          <a:p>
            <a:fld id="{3C40FDB0-2621-4EE4-8212-E42B99A19276}" type="datetimeFigureOut">
              <a:rPr lang="en-GB" smtClean="0"/>
              <a:t>16/11/2014</a:t>
            </a:fld>
            <a:endParaRPr lang="en-GB"/>
          </a:p>
        </p:txBody>
      </p:sp>
      <p:sp>
        <p:nvSpPr>
          <p:cNvPr id="4" name="Slide Image Placeholder 3"/>
          <p:cNvSpPr>
            <a:spLocks noGrp="1" noRot="1" noChangeAspect="1"/>
          </p:cNvSpPr>
          <p:nvPr>
            <p:ph type="sldImg" idx="2"/>
          </p:nvPr>
        </p:nvSpPr>
        <p:spPr>
          <a:xfrm>
            <a:off x="920750" y="746125"/>
            <a:ext cx="4970463" cy="37290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1197" y="4724202"/>
            <a:ext cx="5449570" cy="447556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6678"/>
            <a:ext cx="2951851" cy="49728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8536" y="9446678"/>
            <a:ext cx="2951851" cy="497284"/>
          </a:xfrm>
          <a:prstGeom prst="rect">
            <a:avLst/>
          </a:prstGeom>
        </p:spPr>
        <p:txBody>
          <a:bodyPr vert="horz" lIns="91440" tIns="45720" rIns="91440" bIns="45720" rtlCol="0" anchor="b"/>
          <a:lstStyle>
            <a:lvl1pPr algn="r">
              <a:defRPr sz="1200"/>
            </a:lvl1pPr>
          </a:lstStyle>
          <a:p>
            <a:fld id="{7B32AF9A-7C71-42D3-B19B-AD04C173A173}" type="slidenum">
              <a:rPr lang="en-GB" smtClean="0"/>
              <a:t>‹#›</a:t>
            </a:fld>
            <a:endParaRPr lang="en-GB"/>
          </a:p>
        </p:txBody>
      </p:sp>
    </p:spTree>
    <p:extLst>
      <p:ext uri="{BB962C8B-B14F-4D97-AF65-F5344CB8AC3E}">
        <p14:creationId xmlns:p14="http://schemas.microsoft.com/office/powerpoint/2010/main" val="3751783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rss.org.uk/codeofconduct"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www.cipd.co.uk/cpd/aboutcpd/reflectlearn.htm" TargetMode="External"/><Relationship Id="rId2" Type="http://schemas.openxmlformats.org/officeDocument/2006/relationships/slide" Target="../slides/slide20.xml"/><Relationship Id="rId1" Type="http://schemas.openxmlformats.org/officeDocument/2006/relationships/notesMaster" Target="../notesMasters/notesMaster1.xml"/><Relationship Id="rId4" Type="http://schemas.openxmlformats.org/officeDocument/2006/relationships/hyperlink" Target="http://tlp.excellencegateway.org.uk/tlp/cpd/definingcpd/reflectivepractice/index.html"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rss.org.uk/cstat_revalidation" TargetMode="External"/><Relationship Id="rId2" Type="http://schemas.openxmlformats.org/officeDocument/2006/relationships/slide" Target="../slides/slide32.xml"/><Relationship Id="rId1" Type="http://schemas.openxmlformats.org/officeDocument/2006/relationships/notesMaster" Target="../notesMasters/notesMaster1.xml"/><Relationship Id="rId4" Type="http://schemas.openxmlformats.org/officeDocument/2006/relationships/hyperlink" Target="http://www.rss.org.uk/csci_revalidation" TargetMode="Externa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2</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3</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5</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58A335-1C70-4DAC-9AE5-D0289A74CFF7}" type="slidenum">
              <a:rPr lang="en-US"/>
              <a:pPr/>
              <a:t>6</a:t>
            </a:fld>
            <a:endParaRPr lang="en-US"/>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r>
              <a:rPr lang="en-US" dirty="0" smtClean="0"/>
              <a:t>This model is taken (and adapted) from the book </a:t>
            </a:r>
            <a:r>
              <a:rPr lang="en-US" i="1" dirty="0" smtClean="0"/>
              <a:t>Manage your career </a:t>
            </a:r>
            <a:r>
              <a:rPr lang="en-US" i="0" dirty="0" smtClean="0"/>
              <a:t>published by A&amp;C Black, London (2006).</a:t>
            </a:r>
          </a:p>
          <a:p>
            <a:endParaRPr lang="en-US" i="0" dirty="0" smtClean="0"/>
          </a:p>
          <a:p>
            <a:r>
              <a:rPr lang="en-US" i="0" dirty="0" smtClean="0"/>
              <a:t>The model has five steps as indicated in the slide;</a:t>
            </a:r>
            <a:r>
              <a:rPr lang="en-US" i="0" baseline="0" dirty="0" smtClean="0"/>
              <a:t> which are covered in more detail on the following two slides.</a:t>
            </a:r>
          </a:p>
          <a:p>
            <a:endParaRPr lang="en-US" i="0" baseline="0" dirty="0" smtClean="0"/>
          </a:p>
          <a:p>
            <a:r>
              <a:rPr lang="en-US" i="0" baseline="0" dirty="0" smtClean="0"/>
              <a:t>Some like to follow the detailed structure of such models; others like to use them more flexibly to give general guidance on the creation of a career plan. Either approach is fine, and leads to a framework of career objectives (however detailed or formally described) which provide a backdrop against which to consider putting together a Professional Development Plan.</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Moving to slide 21, lets say a little about the scope of CPD.</a:t>
            </a:r>
          </a:p>
          <a:p>
            <a:endParaRPr lang="en-GB" dirty="0" smtClean="0"/>
          </a:p>
          <a:p>
            <a:r>
              <a:rPr lang="en-GB" dirty="0" smtClean="0"/>
              <a:t>The main point I want to make here is that it is not restricted</a:t>
            </a:r>
            <a:r>
              <a:rPr lang="en-GB" baseline="0" dirty="0" smtClean="0"/>
              <a:t> to the development of technical skills and knowledge; including the ability to formulate problems, adapt and implement methodology and interpret the findings of exploring, summarising and analysing data. </a:t>
            </a:r>
          </a:p>
          <a:p>
            <a:endParaRPr lang="en-GB" baseline="0" dirty="0" smtClean="0"/>
          </a:p>
          <a:p>
            <a:r>
              <a:rPr lang="en-GB" baseline="0" dirty="0" smtClean="0"/>
              <a:t>Typically, you need a broader set of knowledge and skill than just technical, in order to ensure your input is relevant, makes an impact, and is effective.</a:t>
            </a:r>
          </a:p>
          <a:p>
            <a:endParaRPr lang="en-GB" baseline="0" dirty="0" smtClean="0"/>
          </a:p>
          <a:p>
            <a:r>
              <a:rPr lang="en-GB" baseline="0" dirty="0" smtClean="0"/>
              <a:t>To be </a:t>
            </a:r>
            <a:r>
              <a:rPr lang="en-GB" u="sng" baseline="0" dirty="0" smtClean="0"/>
              <a:t>relevant</a:t>
            </a:r>
            <a:r>
              <a:rPr lang="en-GB" baseline="0" dirty="0" smtClean="0"/>
              <a:t> you need a knowledge of the context in which you are working. This context knowledge involves any legal or regulatory framework that affects the sector in which you are working, any standards that are established by your sector/employer for how work gets done. In addition it involves gaining and maintaining a knowledge of the business setting in which you are working, whether it be the business of education, the business of government, the business of pharmaceutical R&amp;D, the business of market research, the business of manufacturing automobiles, the business of operating as an independent statistical consultant. And also knowledge of the scientific, medical or social context in which data are collected either by survey or experimentation.</a:t>
            </a:r>
          </a:p>
          <a:p>
            <a:endParaRPr lang="en-GB" baseline="0" dirty="0" smtClean="0"/>
          </a:p>
          <a:p>
            <a:r>
              <a:rPr lang="en-GB" baseline="0" dirty="0" smtClean="0"/>
              <a:t>To make an </a:t>
            </a:r>
            <a:r>
              <a:rPr lang="en-GB" u="sng" baseline="0" dirty="0" smtClean="0"/>
              <a:t>impact</a:t>
            </a:r>
            <a:r>
              <a:rPr lang="en-GB" baseline="0" dirty="0" smtClean="0"/>
              <a:t>, you need the interpersonal skills to effectively communicate with co-workers and deliver your technical contribution; such skills are often captured under the broad heading of consultancy skills and encompass skills of active listening, influencing and negotiating amongst others. Many statisticians work in multi-disciplinary teams and in this context your team working and leadership skills are valuable to ensure that the team as a whole delivers and that your statistical contribution enhances team performance and the quality of the team output.</a:t>
            </a:r>
          </a:p>
          <a:p>
            <a:endParaRPr lang="en-GB" baseline="0" dirty="0" smtClean="0"/>
          </a:p>
          <a:p>
            <a:r>
              <a:rPr lang="en-GB" baseline="0" dirty="0" smtClean="0"/>
              <a:t>Finally, depending on the size and nature of the organisation you work in, there will be processes in place to support people and deliver tasks. Knowledge of these processes and the skills to manage, facilitate or operate within them can greatly increase the </a:t>
            </a:r>
            <a:r>
              <a:rPr lang="en-GB" u="sng" baseline="0" dirty="0" smtClean="0"/>
              <a:t>effectiveness</a:t>
            </a:r>
            <a:r>
              <a:rPr lang="en-GB" baseline="0" dirty="0" smtClean="0"/>
              <a:t> of the contribution you can make. To be specific, these processes include processes to appraise staff and set their goals, mentor and coach colleagues, allocate resources to projects, manage project delivery, re-engineer the way work is done, implement and sustain change, solve problems and make decisions.</a:t>
            </a:r>
          </a:p>
          <a:p>
            <a:endParaRPr lang="en-GB" baseline="0" dirty="0" smtClean="0"/>
          </a:p>
          <a:p>
            <a:r>
              <a:rPr lang="en-GB" baseline="0" dirty="0" smtClean="0"/>
              <a:t>So CPD covers developing and maintaining knowledge, skills and experience in all these areas. </a:t>
            </a:r>
            <a:endParaRPr lang="en-GB" dirty="0"/>
          </a:p>
        </p:txBody>
      </p:sp>
      <p:sp>
        <p:nvSpPr>
          <p:cNvPr id="4" name="Slide Number Placeholder 3"/>
          <p:cNvSpPr>
            <a:spLocks noGrp="1"/>
          </p:cNvSpPr>
          <p:nvPr>
            <p:ph type="sldNum" sz="quarter" idx="10"/>
          </p:nvPr>
        </p:nvSpPr>
        <p:spPr/>
        <p:txBody>
          <a:bodyPr/>
          <a:lstStyle/>
          <a:p>
            <a:fld id="{CC3E278A-65CD-4276-AF35-1D8304AA4C75}" type="slidenum">
              <a:rPr lang="en-GB" smtClean="0"/>
              <a:t>7</a:t>
            </a:fld>
            <a:endParaRPr lang="en-GB"/>
          </a:p>
        </p:txBody>
      </p:sp>
    </p:spTree>
    <p:extLst>
      <p:ext uri="{BB962C8B-B14F-4D97-AF65-F5344CB8AC3E}">
        <p14:creationId xmlns:p14="http://schemas.microsoft.com/office/powerpoint/2010/main" val="31716677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In slide 22, we summarise to indicate that professional development needs to be focused on increasing or maintaining technical </a:t>
            </a:r>
            <a:r>
              <a:rPr lang="en-GB" u="sng" baseline="0" dirty="0" smtClean="0"/>
              <a:t>competence</a:t>
            </a:r>
            <a:r>
              <a:rPr lang="en-GB" baseline="0" dirty="0" smtClean="0"/>
              <a:t>, ensuring that your contribution is </a:t>
            </a:r>
            <a:r>
              <a:rPr lang="en-GB" u="sng" baseline="0" dirty="0" smtClean="0"/>
              <a:t>relevant</a:t>
            </a:r>
            <a:r>
              <a:rPr lang="en-GB" baseline="0" dirty="0" smtClean="0"/>
              <a:t>, having the interpersonal skills to make an </a:t>
            </a:r>
            <a:r>
              <a:rPr lang="en-GB" u="sng" baseline="0" dirty="0" smtClean="0"/>
              <a:t>impact</a:t>
            </a:r>
            <a:r>
              <a:rPr lang="en-GB" baseline="0" dirty="0" smtClean="0"/>
              <a:t> in making and implementing business decisions and to be knowledgeable about the people and task processes that enable your contribution is </a:t>
            </a:r>
            <a:r>
              <a:rPr lang="en-GB" u="sng" baseline="0" dirty="0" smtClean="0"/>
              <a:t>effectively</a:t>
            </a:r>
            <a:r>
              <a:rPr lang="en-GB" baseline="0" dirty="0" smtClean="0"/>
              <a:t> delivered. </a:t>
            </a:r>
          </a:p>
          <a:p>
            <a:endParaRPr lang="en-GB" baseline="0" dirty="0" smtClean="0"/>
          </a:p>
          <a:p>
            <a:r>
              <a:rPr lang="en-GB" baseline="0" dirty="0" smtClean="0"/>
              <a:t>Now lets turn to the types of activities that can be undertaken to achieve this professional development.</a:t>
            </a:r>
          </a:p>
          <a:p>
            <a:endParaRPr lang="en-GB" baseline="0" dirty="0" smtClean="0"/>
          </a:p>
          <a:p>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CC3E278A-65CD-4276-AF35-1D8304AA4C75}" type="slidenum">
              <a:rPr lang="en-GB" smtClean="0"/>
              <a:t>8</a:t>
            </a:fld>
            <a:endParaRPr lang="en-GB"/>
          </a:p>
        </p:txBody>
      </p:sp>
    </p:spTree>
    <p:extLst>
      <p:ext uri="{BB962C8B-B14F-4D97-AF65-F5344CB8AC3E}">
        <p14:creationId xmlns:p14="http://schemas.microsoft.com/office/powerpoint/2010/main" val="3171667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14</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18</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are many definitions of professionalism.</a:t>
            </a:r>
            <a:r>
              <a:rPr lang="en-GB" baseline="0" dirty="0" smtClean="0"/>
              <a:t> One of the more simple ones that captures the essence of the more complex definitions is ‘Professionals are expected to be trustworthy, ethical, up-to-date and competent’. Clearly CPD contributes to the latter 2 attributes of a professional … being up-to-date and competent.</a:t>
            </a:r>
          </a:p>
          <a:p>
            <a:endParaRPr lang="en-GB" baseline="0" dirty="0" smtClean="0"/>
          </a:p>
          <a:p>
            <a:r>
              <a:rPr lang="en-GB" baseline="0" dirty="0" smtClean="0"/>
              <a:t>Most professionals are obliged to follow a code of conduct. This is true of professionally qualified members of the RSS (i.e. </a:t>
            </a:r>
            <a:r>
              <a:rPr lang="en-GB" baseline="0" dirty="0" err="1" smtClean="0"/>
              <a:t>CStats</a:t>
            </a:r>
            <a:r>
              <a:rPr lang="en-GB" baseline="0" dirty="0" smtClean="0"/>
              <a:t>). The RSS Code of Conduct can be downloaded from</a:t>
            </a:r>
            <a:r>
              <a:rPr lang="en-GB" sz="1200" kern="1200" baseline="0" dirty="0" smtClean="0">
                <a:solidFill>
                  <a:schemeClr val="tx1"/>
                </a:solidFill>
                <a:effectLst/>
                <a:latin typeface="+mn-lt"/>
                <a:ea typeface="+mn-ea"/>
                <a:cs typeface="+mn-cs"/>
              </a:rPr>
              <a:t> </a:t>
            </a:r>
            <a:r>
              <a:rPr lang="en-GB" sz="1200" u="sng" kern="1200" dirty="0" smtClean="0">
                <a:solidFill>
                  <a:schemeClr val="tx1"/>
                </a:solidFill>
                <a:effectLst/>
                <a:latin typeface="+mn-lt"/>
                <a:ea typeface="+mn-ea"/>
                <a:cs typeface="+mn-cs"/>
                <a:hlinkClick r:id="rId3"/>
              </a:rPr>
              <a:t>www.rss.org.uk/codeofconduct</a:t>
            </a:r>
            <a:r>
              <a:rPr lang="en-GB" baseline="0" dirty="0" smtClean="0"/>
              <a:t> . The RSS code is split into 4 sections as indicated on the slide … and as mentioned previously the section on professional competence and integrity includes a reference to CPD as follows:</a:t>
            </a:r>
          </a:p>
          <a:p>
            <a:endParaRPr lang="en-GB" baseline="0" dirty="0" smtClean="0"/>
          </a:p>
          <a:p>
            <a:r>
              <a:rPr lang="en-GB" sz="1200" b="0" i="1" u="none" strike="noStrike" kern="1200" baseline="0" dirty="0" smtClean="0">
                <a:solidFill>
                  <a:schemeClr val="tx1"/>
                </a:solidFill>
                <a:latin typeface="+mn-lt"/>
                <a:ea typeface="+mn-ea"/>
                <a:cs typeface="+mn-cs"/>
              </a:rPr>
              <a:t>Fellows shall seek to upgrade their professional knowledge and skill and shall maintain awareness of technological developments, procedures and standards which are relevant to their field, and shall encourage their subordinates to do likewise. </a:t>
            </a:r>
          </a:p>
          <a:p>
            <a:endParaRPr lang="en-GB" sz="1200" b="0" i="1"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The connection between CPD and the more general concept of professionalism was discussed by Ali Orr, Registrar of the Science Council, in his presentation ‘Current thinking on professionalism in science’ at the RSS 2012 Conference. The model of professionalism presented by Ali is shown in the following 3 slides. The model aims to illustrate the role of professional standards (as articulated in codes of conduct) in embedding professionalism, and the centrality of CPD as a tool for maintaining professionalism.</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CC3E278A-65CD-4276-AF35-1D8304AA4C75}" type="slidenum">
              <a:rPr lang="en-GB" smtClean="0"/>
              <a:t>19</a:t>
            </a:fld>
            <a:endParaRPr lang="en-GB"/>
          </a:p>
        </p:txBody>
      </p:sp>
    </p:spTree>
    <p:extLst>
      <p:ext uri="{BB962C8B-B14F-4D97-AF65-F5344CB8AC3E}">
        <p14:creationId xmlns:p14="http://schemas.microsoft.com/office/powerpoint/2010/main" val="2381979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0" dirty="0" smtClean="0">
                <a:latin typeface="Arial" pitchFamily="34" charset="0"/>
                <a:cs typeface="Arial" pitchFamily="34" charset="0"/>
              </a:rPr>
              <a:t>The step which completes the model is the </a:t>
            </a:r>
            <a:r>
              <a:rPr lang="en-GB" sz="1200" b="1" i="0" dirty="0" smtClean="0">
                <a:latin typeface="Arial" pitchFamily="34" charset="0"/>
                <a:cs typeface="Arial" pitchFamily="34" charset="0"/>
              </a:rPr>
              <a:t>professional practice itself, engagement in CPD and reflective practice</a:t>
            </a:r>
            <a:r>
              <a:rPr lang="en-GB" sz="1200" i="0" dirty="0" smtClean="0">
                <a:latin typeface="Arial" pitchFamily="34" charset="0"/>
                <a:cs typeface="Arial" pitchFamily="34" charset="0"/>
              </a:rPr>
              <a:t>, which in turn serves to maintain and develop the technical and ethical competence.</a:t>
            </a:r>
          </a:p>
          <a:p>
            <a:endParaRPr lang="en-GB" sz="1200" i="0" dirty="0" smtClean="0">
              <a:latin typeface="Arial" pitchFamily="34" charset="0"/>
              <a:cs typeface="Arial" pitchFamily="34" charset="0"/>
            </a:endParaRPr>
          </a:p>
          <a:p>
            <a:r>
              <a:rPr lang="en-GB" sz="1200" i="0" dirty="0" smtClean="0">
                <a:latin typeface="Arial" pitchFamily="34" charset="0"/>
                <a:cs typeface="Arial" pitchFamily="34" charset="0"/>
              </a:rPr>
              <a:t>So for the first time we are coupling CPD (carrying out activities to develop</a:t>
            </a:r>
            <a:r>
              <a:rPr lang="en-GB" sz="1200" i="0" baseline="0" dirty="0" smtClean="0">
                <a:latin typeface="Arial" pitchFamily="34" charset="0"/>
                <a:cs typeface="Arial" pitchFamily="34" charset="0"/>
              </a:rPr>
              <a:t> knowledge and skills) with reflective practice. Reflective practice being the means by which the benefit of the CPD activity is assessed … an essential part of ensuring that the CPD is effective in delivering benefit to your professional practice and/or enabling you to deliver benefit to your clients/employer.</a:t>
            </a:r>
          </a:p>
          <a:p>
            <a:endParaRPr lang="en-GB" sz="1200" i="0" baseline="0" dirty="0" smtClean="0">
              <a:latin typeface="Arial" pitchFamily="34" charset="0"/>
              <a:cs typeface="Arial" pitchFamily="34" charset="0"/>
            </a:endParaRPr>
          </a:p>
          <a:p>
            <a:r>
              <a:rPr lang="en-GB" sz="1200" i="0" baseline="0" dirty="0" smtClean="0">
                <a:latin typeface="Arial" pitchFamily="34" charset="0"/>
                <a:cs typeface="Arial" pitchFamily="34" charset="0"/>
              </a:rPr>
              <a:t>If you wish to know a little more about reflective practice take a look at the following 2 links:</a:t>
            </a:r>
          </a:p>
          <a:p>
            <a:r>
              <a:rPr lang="en-GB" sz="1200" kern="1200" dirty="0" smtClean="0">
                <a:solidFill>
                  <a:schemeClr val="tx1"/>
                </a:solidFill>
                <a:effectLst/>
                <a:latin typeface="+mn-lt"/>
                <a:ea typeface="+mn-ea"/>
                <a:cs typeface="+mn-cs"/>
              </a:rPr>
              <a:t> </a:t>
            </a:r>
          </a:p>
          <a:p>
            <a:r>
              <a:rPr lang="en-GB" sz="1200" u="sng" kern="1200" dirty="0" smtClean="0">
                <a:solidFill>
                  <a:schemeClr val="tx1"/>
                </a:solidFill>
                <a:effectLst/>
                <a:latin typeface="+mn-lt"/>
                <a:ea typeface="+mn-ea"/>
                <a:cs typeface="+mn-cs"/>
                <a:hlinkClick r:id="rId3"/>
              </a:rPr>
              <a:t>http://www.cipd.co.uk/cpd/aboutcpd/reflectlearn.htm</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u="sng" kern="1200" dirty="0" smtClean="0">
                <a:solidFill>
                  <a:schemeClr val="tx1"/>
                </a:solidFill>
                <a:effectLst/>
                <a:latin typeface="+mn-lt"/>
                <a:ea typeface="+mn-ea"/>
                <a:cs typeface="+mn-cs"/>
                <a:hlinkClick r:id="rId4"/>
              </a:rPr>
              <a:t>http://tlp.excellencegateway.org.uk/tlp/cpd/definingcpd/reflectivepractice/index.html</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     </a:t>
            </a:r>
          </a:p>
          <a:p>
            <a:r>
              <a:rPr lang="en-GB" sz="1200" i="0" dirty="0" smtClean="0">
                <a:latin typeface="Arial" pitchFamily="34" charset="0"/>
                <a:cs typeface="Arial" pitchFamily="34" charset="0"/>
              </a:rPr>
              <a:t>We will say a</a:t>
            </a:r>
            <a:r>
              <a:rPr lang="en-GB" sz="1200" i="0" baseline="0" dirty="0" smtClean="0">
                <a:latin typeface="Arial" pitchFamily="34" charset="0"/>
                <a:cs typeface="Arial" pitchFamily="34" charset="0"/>
              </a:rPr>
              <a:t> little more about reflective practice and how it fits into the ‘CPD cycle’ in the next section of the presentation.</a:t>
            </a:r>
            <a:endParaRPr lang="en-GB" sz="1200" i="0" dirty="0" smtClean="0">
              <a:latin typeface="Arial" pitchFamily="34" charset="0"/>
              <a:cs typeface="Arial" pitchFamily="34" charset="0"/>
            </a:endParaRPr>
          </a:p>
          <a:p>
            <a:endParaRPr lang="en-GB" sz="1200" i="0" dirty="0" smtClean="0">
              <a:latin typeface="Arial" pitchFamily="34" charset="0"/>
              <a:cs typeface="Arial" pitchFamily="34" charset="0"/>
            </a:endParaRPr>
          </a:p>
          <a:p>
            <a:endParaRPr lang="en-GB" i="0" dirty="0"/>
          </a:p>
        </p:txBody>
      </p:sp>
      <p:sp>
        <p:nvSpPr>
          <p:cNvPr id="4" name="Slide Number Placeholder 3"/>
          <p:cNvSpPr>
            <a:spLocks noGrp="1"/>
          </p:cNvSpPr>
          <p:nvPr>
            <p:ph type="sldNum" sz="quarter" idx="10"/>
          </p:nvPr>
        </p:nvSpPr>
        <p:spPr/>
        <p:txBody>
          <a:bodyPr/>
          <a:lstStyle/>
          <a:p>
            <a:fld id="{CC3E278A-65CD-4276-AF35-1D8304AA4C75}" type="slidenum">
              <a:rPr lang="en-GB" smtClean="0"/>
              <a:t>20</a:t>
            </a:fld>
            <a:endParaRPr lang="en-GB"/>
          </a:p>
        </p:txBody>
      </p:sp>
    </p:spTree>
    <p:extLst>
      <p:ext uri="{BB962C8B-B14F-4D97-AF65-F5344CB8AC3E}">
        <p14:creationId xmlns:p14="http://schemas.microsoft.com/office/powerpoint/2010/main" val="4132050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Moving to slide 21, lets say a little about the scope of CPD.</a:t>
            </a:r>
          </a:p>
          <a:p>
            <a:endParaRPr lang="en-GB" dirty="0" smtClean="0"/>
          </a:p>
          <a:p>
            <a:r>
              <a:rPr lang="en-GB" dirty="0" smtClean="0"/>
              <a:t>The main point I want to make here is that it is not restricted</a:t>
            </a:r>
            <a:r>
              <a:rPr lang="en-GB" baseline="0" dirty="0" smtClean="0"/>
              <a:t> to the development of technical skills and knowledge; including the ability to formulate problems, adapt and implement methodology and interpret the findings of exploring, summarising and analysing data. </a:t>
            </a:r>
          </a:p>
          <a:p>
            <a:endParaRPr lang="en-GB" baseline="0" dirty="0" smtClean="0"/>
          </a:p>
          <a:p>
            <a:r>
              <a:rPr lang="en-GB" baseline="0" dirty="0" smtClean="0"/>
              <a:t>Typically, you need a broader set of knowledge and skill than just technical, in order to ensure your input is relevant, makes an impact, and is effective.</a:t>
            </a:r>
          </a:p>
          <a:p>
            <a:endParaRPr lang="en-GB" baseline="0" dirty="0" smtClean="0"/>
          </a:p>
          <a:p>
            <a:r>
              <a:rPr lang="en-GB" baseline="0" dirty="0" smtClean="0"/>
              <a:t>To be </a:t>
            </a:r>
            <a:r>
              <a:rPr lang="en-GB" u="sng" baseline="0" dirty="0" smtClean="0"/>
              <a:t>relevant</a:t>
            </a:r>
            <a:r>
              <a:rPr lang="en-GB" baseline="0" dirty="0" smtClean="0"/>
              <a:t> you need a knowledge of the context in which you are working. This context knowledge involves any legal or regulatory framework that affects the sector in which you are working, any standards that are established by your sector/employer for how work gets done. In addition it involves gaining and maintaining a knowledge of the business setting in which you are working, whether it be the business of education, the business of government, the business of pharmaceutical R&amp;D, the business of market research, the business of manufacturing automobiles, the business of operating as an independent statistical consultant. And also knowledge of the scientific, medical or social context in which data are collected either by survey or experimentation.</a:t>
            </a:r>
          </a:p>
          <a:p>
            <a:endParaRPr lang="en-GB" baseline="0" dirty="0" smtClean="0"/>
          </a:p>
          <a:p>
            <a:r>
              <a:rPr lang="en-GB" baseline="0" dirty="0" smtClean="0"/>
              <a:t>To make an </a:t>
            </a:r>
            <a:r>
              <a:rPr lang="en-GB" u="sng" baseline="0" dirty="0" smtClean="0"/>
              <a:t>impact</a:t>
            </a:r>
            <a:r>
              <a:rPr lang="en-GB" baseline="0" dirty="0" smtClean="0"/>
              <a:t>, you need the interpersonal skills to effectively communicate with co-workers and deliver your technical contribution; such skills are often captured under the broad heading of consultancy skills and encompass skills of active listening, influencing and negotiating amongst others. Many statisticians work in multi-disciplinary teams and in this context your team working and leadership skills are valuable to ensure that the team as a whole delivers and that your statistical contribution enhances team performance and the quality of the team output.</a:t>
            </a:r>
          </a:p>
          <a:p>
            <a:endParaRPr lang="en-GB" baseline="0" dirty="0" smtClean="0"/>
          </a:p>
          <a:p>
            <a:r>
              <a:rPr lang="en-GB" baseline="0" dirty="0" smtClean="0"/>
              <a:t>Finally, depending on the size and nature of the organisation you work in, there will be processes in place to support people and deliver tasks. Knowledge of these processes and the skills to manage, facilitate or operate within them can greatly increase the </a:t>
            </a:r>
            <a:r>
              <a:rPr lang="en-GB" u="sng" baseline="0" dirty="0" smtClean="0"/>
              <a:t>effectiveness</a:t>
            </a:r>
            <a:r>
              <a:rPr lang="en-GB" baseline="0" dirty="0" smtClean="0"/>
              <a:t> of the contribution you can make. To be specific, these processes include processes to appraise staff and set their goals, mentor and coach colleagues, allocate resources to projects, manage project delivery, re-engineer the way work is done, implement and sustain change, solve problems and make decisions.</a:t>
            </a:r>
          </a:p>
          <a:p>
            <a:endParaRPr lang="en-GB" baseline="0" dirty="0" smtClean="0"/>
          </a:p>
          <a:p>
            <a:r>
              <a:rPr lang="en-GB" baseline="0" dirty="0" smtClean="0"/>
              <a:t>So CPD covers developing and maintaining knowledge, skills and experience in all these areas. </a:t>
            </a:r>
            <a:endParaRPr lang="en-GB" dirty="0"/>
          </a:p>
        </p:txBody>
      </p:sp>
      <p:sp>
        <p:nvSpPr>
          <p:cNvPr id="4" name="Slide Number Placeholder 3"/>
          <p:cNvSpPr>
            <a:spLocks noGrp="1"/>
          </p:cNvSpPr>
          <p:nvPr>
            <p:ph type="sldNum" sz="quarter" idx="10"/>
          </p:nvPr>
        </p:nvSpPr>
        <p:spPr/>
        <p:txBody>
          <a:bodyPr/>
          <a:lstStyle/>
          <a:p>
            <a:fld id="{CC3E278A-65CD-4276-AF35-1D8304AA4C75}" type="slidenum">
              <a:rPr lang="en-GB" smtClean="0"/>
              <a:t>21</a:t>
            </a:fld>
            <a:endParaRPr lang="en-GB"/>
          </a:p>
        </p:txBody>
      </p:sp>
    </p:spTree>
    <p:extLst>
      <p:ext uri="{BB962C8B-B14F-4D97-AF65-F5344CB8AC3E}">
        <p14:creationId xmlns:p14="http://schemas.microsoft.com/office/powerpoint/2010/main" val="31716677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23</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24</a:t>
            </a:fld>
            <a:endParaRPr lang="en-GB"/>
          </a:p>
        </p:txBody>
      </p:sp>
    </p:spTree>
    <p:extLst>
      <p:ext uri="{BB962C8B-B14F-4D97-AF65-F5344CB8AC3E}">
        <p14:creationId xmlns:p14="http://schemas.microsoft.com/office/powerpoint/2010/main" val="37973562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25</a:t>
            </a:fld>
            <a:endParaRPr lang="en-GB"/>
          </a:p>
        </p:txBody>
      </p:sp>
    </p:spTree>
    <p:extLst>
      <p:ext uri="{BB962C8B-B14F-4D97-AF65-F5344CB8AC3E}">
        <p14:creationId xmlns:p14="http://schemas.microsoft.com/office/powerpoint/2010/main" val="21675954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29</a:t>
            </a:fld>
            <a:endParaRPr lang="en-GB"/>
          </a:p>
        </p:txBody>
      </p:sp>
    </p:spTree>
    <p:extLst>
      <p:ext uri="{BB962C8B-B14F-4D97-AF65-F5344CB8AC3E}">
        <p14:creationId xmlns:p14="http://schemas.microsoft.com/office/powerpoint/2010/main" val="2781450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0B669572-3D7A-4DE9-857C-1778F47B06F5}" type="slidenum">
              <a:rPr lang="en-GB" smtClean="0"/>
              <a:t>30</a:t>
            </a:fld>
            <a:endParaRPr lang="en-GB"/>
          </a:p>
        </p:txBody>
      </p:sp>
    </p:spTree>
    <p:extLst>
      <p:ext uri="{BB962C8B-B14F-4D97-AF65-F5344CB8AC3E}">
        <p14:creationId xmlns:p14="http://schemas.microsoft.com/office/powerpoint/2010/main" val="12436105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order to retain </a:t>
            </a:r>
            <a:r>
              <a:rPr lang="en-GB" dirty="0" err="1" smtClean="0"/>
              <a:t>CStat</a:t>
            </a:r>
            <a:r>
              <a:rPr lang="en-GB" dirty="0" smtClean="0"/>
              <a:t> (or </a:t>
            </a:r>
            <a:r>
              <a:rPr lang="en-GB" dirty="0" err="1" smtClean="0"/>
              <a:t>CSci</a:t>
            </a:r>
            <a:r>
              <a:rPr lang="en-GB" dirty="0" smtClean="0"/>
              <a:t>) status</a:t>
            </a:r>
            <a:r>
              <a:rPr lang="en-GB" baseline="0" dirty="0" smtClean="0"/>
              <a:t> it is necessary to confirm adherence to the Society’s Code of Conduct and compliance with the Society’s CPD policy; this may be by declaration or by submitting evidence.</a:t>
            </a:r>
          </a:p>
          <a:p>
            <a:endParaRPr lang="en-GB" baseline="0" dirty="0" smtClean="0"/>
          </a:p>
          <a:p>
            <a:r>
              <a:rPr lang="en-GB" baseline="0" dirty="0" smtClean="0"/>
              <a:t>Typically the revalidation process will be in two stages. Firstly all holders of the award will be asked to provide a declaration covering the above. Then a sample of members will be selected for audit and those selected for audit will be expected to submit information which documents their compliance with the CPD policy.</a:t>
            </a:r>
          </a:p>
          <a:p>
            <a:endParaRPr lang="en-GB" baseline="0" dirty="0" smtClean="0"/>
          </a:p>
          <a:p>
            <a:r>
              <a:rPr lang="en-GB" baseline="0" dirty="0" smtClean="0"/>
              <a:t>Further details of the </a:t>
            </a:r>
            <a:r>
              <a:rPr lang="en-GB" baseline="0" dirty="0" err="1" smtClean="0"/>
              <a:t>CStat</a:t>
            </a:r>
            <a:r>
              <a:rPr lang="en-GB" baseline="0" dirty="0" smtClean="0"/>
              <a:t> and </a:t>
            </a:r>
            <a:r>
              <a:rPr lang="en-GB" baseline="0" dirty="0" err="1" smtClean="0"/>
              <a:t>CSci</a:t>
            </a:r>
            <a:r>
              <a:rPr lang="en-GB" baseline="0" dirty="0" smtClean="0"/>
              <a:t> revalidation processes can be accessed at</a:t>
            </a:r>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sz="1200" u="sng" kern="1200" dirty="0" smtClean="0">
                <a:solidFill>
                  <a:schemeClr val="tx1"/>
                </a:solidFill>
                <a:effectLst/>
                <a:latin typeface="+mn-lt"/>
                <a:ea typeface="+mn-ea"/>
                <a:cs typeface="+mn-cs"/>
                <a:hlinkClick r:id="rId3"/>
              </a:rPr>
              <a:t>www.rss.org.uk/cstat_revalidation</a:t>
            </a:r>
            <a:r>
              <a:rPr lang="en-GB" sz="1200" kern="1200" dirty="0" smtClean="0">
                <a:solidFill>
                  <a:schemeClr val="tx1"/>
                </a:solidFill>
                <a:effectLst/>
                <a:latin typeface="+mn-lt"/>
                <a:ea typeface="+mn-ea"/>
                <a:cs typeface="+mn-cs"/>
              </a:rPr>
              <a:t>  and </a:t>
            </a:r>
            <a:r>
              <a:rPr lang="en-GB" sz="1200" u="sng" kern="1200" dirty="0" smtClean="0">
                <a:solidFill>
                  <a:schemeClr val="tx1"/>
                </a:solidFill>
                <a:effectLst/>
                <a:latin typeface="+mn-lt"/>
                <a:ea typeface="+mn-ea"/>
                <a:cs typeface="+mn-cs"/>
                <a:hlinkClick r:id="rId4"/>
              </a:rPr>
              <a:t>www.rss.org.uk/csci_revalidation</a:t>
            </a:r>
            <a:r>
              <a:rPr lang="en-GB" sz="1200" kern="1200" dirty="0" smtClean="0">
                <a:solidFill>
                  <a:schemeClr val="tx1"/>
                </a:solidFill>
                <a:effectLst/>
                <a:latin typeface="+mn-lt"/>
                <a:ea typeface="+mn-ea"/>
                <a:cs typeface="+mn-cs"/>
              </a:rPr>
              <a:t> .</a:t>
            </a:r>
          </a:p>
          <a:p>
            <a:endParaRPr lang="en-GB" dirty="0"/>
          </a:p>
        </p:txBody>
      </p:sp>
      <p:sp>
        <p:nvSpPr>
          <p:cNvPr id="4" name="Slide Number Placeholder 3"/>
          <p:cNvSpPr>
            <a:spLocks noGrp="1"/>
          </p:cNvSpPr>
          <p:nvPr>
            <p:ph type="sldNum" sz="quarter" idx="10"/>
          </p:nvPr>
        </p:nvSpPr>
        <p:spPr/>
        <p:txBody>
          <a:bodyPr/>
          <a:lstStyle/>
          <a:p>
            <a:fld id="{CC3E278A-65CD-4276-AF35-1D8304AA4C75}" type="slidenum">
              <a:rPr lang="en-GB" smtClean="0"/>
              <a:t>32</a:t>
            </a:fld>
            <a:endParaRPr lang="en-GB"/>
          </a:p>
        </p:txBody>
      </p:sp>
    </p:spTree>
    <p:extLst>
      <p:ext uri="{BB962C8B-B14F-4D97-AF65-F5344CB8AC3E}">
        <p14:creationId xmlns:p14="http://schemas.microsoft.com/office/powerpoint/2010/main" val="3449151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B669572-3D7A-4DE9-857C-1778F47B06F5}" type="slidenum">
              <a:rPr lang="en-GB" smtClean="0"/>
              <a:t>33</a:t>
            </a:fld>
            <a:endParaRPr lang="en-GB"/>
          </a:p>
        </p:txBody>
      </p:sp>
    </p:spTree>
    <p:extLst>
      <p:ext uri="{BB962C8B-B14F-4D97-AF65-F5344CB8AC3E}">
        <p14:creationId xmlns:p14="http://schemas.microsoft.com/office/powerpoint/2010/main" val="5815439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B32AF9A-7C71-42D3-B19B-AD04C173A173}" type="slidenum">
              <a:rPr lang="en-GB" smtClean="0"/>
              <a:t>34</a:t>
            </a:fld>
            <a:endParaRPr lang="en-GB"/>
          </a:p>
        </p:txBody>
      </p:sp>
    </p:spTree>
    <p:extLst>
      <p:ext uri="{BB962C8B-B14F-4D97-AF65-F5344CB8AC3E}">
        <p14:creationId xmlns:p14="http://schemas.microsoft.com/office/powerpoint/2010/main" val="2781450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E158176-5228-4545-96CA-5A942413B6FB}" type="datetime1">
              <a:rPr lang="en-GB" smtClean="0"/>
              <a:t>16/11/2014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6288932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FCE1E6-673D-418E-8683-0D05FAF29FFC}" type="datetime1">
              <a:rPr lang="en-GB" smtClean="0"/>
              <a:t>16/11/2014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4170316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321246D-B528-4E7F-A090-688BA7A5290A}" type="datetime1">
              <a:rPr lang="en-GB" smtClean="0"/>
              <a:t>16/11/2014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3733104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A2774C5-785D-4901-A345-E3DE5AD415C9}" type="datetime1">
              <a:rPr lang="en-GB" smtClean="0"/>
              <a:t>16/11/2014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23157410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0D13432-3F49-4D9D-BEFC-0FA19BF049A4}" type="datetime1">
              <a:rPr lang="en-GB" smtClean="0"/>
              <a:t>16/11/2014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1428953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93890B2-AC5E-43A8-86EF-640D419D1670}" type="datetime1">
              <a:rPr lang="en-GB" smtClean="0"/>
              <a:t>16/11/2014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2083092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88B401-8C72-4ECA-BACB-17D1E300BA09}" type="datetime1">
              <a:rPr lang="en-GB" smtClean="0"/>
              <a:t>16/11/2014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3828074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7D6DE2-9CD3-4313-8D6D-C0F086C7AB6D}" type="datetime1">
              <a:rPr lang="en-GB" smtClean="0"/>
              <a:t>16/11/2014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3816180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823FF50-6CA9-4046-BB6B-C557338EE3C5}" type="datetime1">
              <a:rPr lang="en-GB" smtClean="0"/>
              <a:t>16/11/2014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181098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798FAF9-0B02-4E82-AD7D-98428CFFB09D}" type="datetime1">
              <a:rPr lang="en-GB" smtClean="0"/>
              <a:t>16/11/2014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183505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857C4A9-A9C2-4D86-8D7F-A2FFC0A387C2}" type="datetime1">
              <a:rPr lang="en-GB" smtClean="0"/>
              <a:t>16/11/2014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5C7ABC-F527-46DF-84A0-781458FB347F}" type="slidenum">
              <a:rPr lang="en-GB" smtClean="0"/>
              <a:t>‹#›</a:t>
            </a:fld>
            <a:endParaRPr lang="en-GB"/>
          </a:p>
        </p:txBody>
      </p:sp>
    </p:spTree>
    <p:extLst>
      <p:ext uri="{BB962C8B-B14F-4D97-AF65-F5344CB8AC3E}">
        <p14:creationId xmlns:p14="http://schemas.microsoft.com/office/powerpoint/2010/main" val="2626328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95572B-4204-405B-9939-6291E97FC43F}" type="datetime1">
              <a:rPr lang="en-GB" smtClean="0"/>
              <a:t>16/11/2014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5C7ABC-F527-46DF-84A0-781458FB347F}" type="slidenum">
              <a:rPr lang="en-GB" smtClean="0"/>
              <a:t>‹#›</a:t>
            </a:fld>
            <a:endParaRPr lang="en-GB"/>
          </a:p>
        </p:txBody>
      </p:sp>
    </p:spTree>
    <p:extLst>
      <p:ext uri="{BB962C8B-B14F-4D97-AF65-F5344CB8AC3E}">
        <p14:creationId xmlns:p14="http://schemas.microsoft.com/office/powerpoint/2010/main" val="2593343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11.xml"/><Relationship Id="rId13" Type="http://schemas.openxmlformats.org/officeDocument/2006/relationships/diagramLayout" Target="../diagrams/layout12.xml"/><Relationship Id="rId18" Type="http://schemas.openxmlformats.org/officeDocument/2006/relationships/diagramLayout" Target="../diagrams/layout13.xml"/><Relationship Id="rId3" Type="http://schemas.openxmlformats.org/officeDocument/2006/relationships/diagramLayout" Target="../diagrams/layout10.xml"/><Relationship Id="rId21" Type="http://schemas.microsoft.com/office/2007/relationships/diagramDrawing" Target="../diagrams/drawing13.xml"/><Relationship Id="rId7" Type="http://schemas.openxmlformats.org/officeDocument/2006/relationships/diagramData" Target="../diagrams/data11.xml"/><Relationship Id="rId12" Type="http://schemas.openxmlformats.org/officeDocument/2006/relationships/diagramData" Target="../diagrams/data12.xml"/><Relationship Id="rId17" Type="http://schemas.openxmlformats.org/officeDocument/2006/relationships/diagramData" Target="../diagrams/data13.xml"/><Relationship Id="rId2" Type="http://schemas.openxmlformats.org/officeDocument/2006/relationships/diagramData" Target="../diagrams/data10.xml"/><Relationship Id="rId16" Type="http://schemas.microsoft.com/office/2007/relationships/diagramDrawing" Target="../diagrams/drawing12.xml"/><Relationship Id="rId20" Type="http://schemas.openxmlformats.org/officeDocument/2006/relationships/diagramColors" Target="../diagrams/colors13.xml"/><Relationship Id="rId1" Type="http://schemas.openxmlformats.org/officeDocument/2006/relationships/slideLayout" Target="../slideLayouts/slideLayout5.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5" Type="http://schemas.openxmlformats.org/officeDocument/2006/relationships/diagramColors" Target="../diagrams/colors12.xml"/><Relationship Id="rId10" Type="http://schemas.openxmlformats.org/officeDocument/2006/relationships/diagramColors" Target="../diagrams/colors11.xml"/><Relationship Id="rId19" Type="http://schemas.openxmlformats.org/officeDocument/2006/relationships/diagramQuickStyle" Target="../diagrams/quickStyle13.xml"/><Relationship Id="rId4" Type="http://schemas.openxmlformats.org/officeDocument/2006/relationships/diagramQuickStyle" Target="../diagrams/quickStyle10.xml"/><Relationship Id="rId9" Type="http://schemas.openxmlformats.org/officeDocument/2006/relationships/diagramQuickStyle" Target="../diagrams/quickStyle11.xml"/><Relationship Id="rId14" Type="http://schemas.openxmlformats.org/officeDocument/2006/relationships/diagramQuickStyle" Target="../diagrams/quickStyle1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3.xml.rels><?xml version="1.0" encoding="UTF-8" standalone="yes"?>
<Relationships xmlns="http://schemas.openxmlformats.org/package/2006/relationships"><Relationship Id="rId8" Type="http://schemas.openxmlformats.org/officeDocument/2006/relationships/diagramLayout" Target="../diagrams/layout17.xml"/><Relationship Id="rId3" Type="http://schemas.openxmlformats.org/officeDocument/2006/relationships/diagramLayout" Target="../diagrams/layout16.xml"/><Relationship Id="rId7" Type="http://schemas.openxmlformats.org/officeDocument/2006/relationships/diagramData" Target="../diagrams/data17.xml"/><Relationship Id="rId2" Type="http://schemas.openxmlformats.org/officeDocument/2006/relationships/diagramData" Target="../diagrams/data16.xml"/><Relationship Id="rId1" Type="http://schemas.openxmlformats.org/officeDocument/2006/relationships/slideLayout" Target="../slideLayouts/slideLayout4.xml"/><Relationship Id="rId6" Type="http://schemas.microsoft.com/office/2007/relationships/diagramDrawing" Target="../diagrams/drawing16.xml"/><Relationship Id="rId11" Type="http://schemas.microsoft.com/office/2007/relationships/diagramDrawing" Target="../diagrams/drawing17.xml"/><Relationship Id="rId5" Type="http://schemas.openxmlformats.org/officeDocument/2006/relationships/diagramColors" Target="../diagrams/colors16.xml"/><Relationship Id="rId10" Type="http://schemas.openxmlformats.org/officeDocument/2006/relationships/diagramColors" Target="../diagrams/colors17.xml"/><Relationship Id="rId4" Type="http://schemas.openxmlformats.org/officeDocument/2006/relationships/diagramQuickStyle" Target="../diagrams/quickStyle16.xml"/><Relationship Id="rId9" Type="http://schemas.openxmlformats.org/officeDocument/2006/relationships/diagramQuickStyle" Target="../diagrams/quickStyle17.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2.xml"/><Relationship Id="rId3" Type="http://schemas.openxmlformats.org/officeDocument/2006/relationships/diagramLayout" Target="../diagrams/layout21.xml"/><Relationship Id="rId7" Type="http://schemas.openxmlformats.org/officeDocument/2006/relationships/diagramData" Target="../diagrams/data22.xml"/><Relationship Id="rId2" Type="http://schemas.openxmlformats.org/officeDocument/2006/relationships/diagramData" Target="../diagrams/data21.xml"/><Relationship Id="rId1" Type="http://schemas.openxmlformats.org/officeDocument/2006/relationships/slideLayout" Target="../slideLayouts/slideLayout4.xml"/><Relationship Id="rId6" Type="http://schemas.microsoft.com/office/2007/relationships/diagramDrawing" Target="../diagrams/drawing21.xml"/><Relationship Id="rId11" Type="http://schemas.microsoft.com/office/2007/relationships/diagramDrawing" Target="../diagrams/drawing22.xml"/><Relationship Id="rId5" Type="http://schemas.openxmlformats.org/officeDocument/2006/relationships/diagramColors" Target="../diagrams/colors21.xml"/><Relationship Id="rId10" Type="http://schemas.openxmlformats.org/officeDocument/2006/relationships/diagramColors" Target="../diagrams/colors22.xml"/><Relationship Id="rId4" Type="http://schemas.openxmlformats.org/officeDocument/2006/relationships/diagramQuickStyle" Target="../diagrams/quickStyle21.xml"/><Relationship Id="rId9" Type="http://schemas.openxmlformats.org/officeDocument/2006/relationships/diagramQuickStyle" Target="../diagrams/quickStyle2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23.xml"/><Relationship Id="rId7" Type="http://schemas.microsoft.com/office/2007/relationships/diagramDrawing" Target="../diagrams/drawing2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3.xml"/><Relationship Id="rId5" Type="http://schemas.openxmlformats.org/officeDocument/2006/relationships/diagramQuickStyle" Target="../diagrams/quickStyle23.xml"/><Relationship Id="rId4" Type="http://schemas.openxmlformats.org/officeDocument/2006/relationships/diagramLayout" Target="../diagrams/layout23.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4.xml"/><Relationship Id="rId7" Type="http://schemas.microsoft.com/office/2007/relationships/diagramDrawing" Target="../diagrams/drawing2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4.xml"/><Relationship Id="rId5" Type="http://schemas.openxmlformats.org/officeDocument/2006/relationships/diagramQuickStyle" Target="../diagrams/quickStyle24.xml"/><Relationship Id="rId4" Type="http://schemas.openxmlformats.org/officeDocument/2006/relationships/diagramLayout" Target="../diagrams/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5.xml"/><Relationship Id="rId7" Type="http://schemas.microsoft.com/office/2007/relationships/diagramDrawing" Target="../diagrams/drawing25.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25.xml"/><Relationship Id="rId5" Type="http://schemas.openxmlformats.org/officeDocument/2006/relationships/diagramQuickStyle" Target="../diagrams/quickStyle25.xml"/><Relationship Id="rId4" Type="http://schemas.openxmlformats.org/officeDocument/2006/relationships/diagramLayout" Target="../diagrams/layout2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7.xml"/><Relationship Id="rId7" Type="http://schemas.microsoft.com/office/2007/relationships/diagramDrawing" Target="../diagrams/drawing27.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27.xml"/><Relationship Id="rId5" Type="http://schemas.openxmlformats.org/officeDocument/2006/relationships/diagramQuickStyle" Target="../diagrams/quickStyle27.xml"/><Relationship Id="rId4" Type="http://schemas.openxmlformats.org/officeDocument/2006/relationships/diagramLayout" Target="../diagrams/layout2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8.xml"/><Relationship Id="rId7" Type="http://schemas.microsoft.com/office/2007/relationships/diagramDrawing" Target="../diagrams/drawing28.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28.xml"/><Relationship Id="rId5" Type="http://schemas.openxmlformats.org/officeDocument/2006/relationships/diagramQuickStyle" Target="../diagrams/quickStyle28.xml"/><Relationship Id="rId4" Type="http://schemas.openxmlformats.org/officeDocument/2006/relationships/diagramLayout" Target="../diagrams/layout28.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35.xml"/><Relationship Id="rId5" Type="http://schemas.openxmlformats.org/officeDocument/2006/relationships/diagramQuickStyle" Target="../diagrams/quickStyle35.xml"/><Relationship Id="rId4" Type="http://schemas.openxmlformats.org/officeDocument/2006/relationships/diagramLayout" Target="../diagrams/layout35.xml"/></Relationships>
</file>

<file path=ppt/slides/_rels/slide33.xml.rels><?xml version="1.0" encoding="UTF-8" standalone="yes"?>
<Relationships xmlns="http://schemas.openxmlformats.org/package/2006/relationships"><Relationship Id="rId8" Type="http://schemas.microsoft.com/office/2007/relationships/diagramDrawing" Target="../diagrams/drawing36.xml"/><Relationship Id="rId3" Type="http://schemas.openxmlformats.org/officeDocument/2006/relationships/hyperlink" Target="http://www.rss.org.uk/cstat_revalidation" TargetMode="External"/><Relationship Id="rId7" Type="http://schemas.openxmlformats.org/officeDocument/2006/relationships/diagramColors" Target="../diagrams/colors36.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QuickStyle" Target="../diagrams/quickStyle36.xml"/><Relationship Id="rId5" Type="http://schemas.openxmlformats.org/officeDocument/2006/relationships/diagramLayout" Target="../diagrams/layout36.xml"/><Relationship Id="rId4" Type="http://schemas.openxmlformats.org/officeDocument/2006/relationships/diagramData" Target="../diagrams/data36.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37.xml"/><Relationship Id="rId7" Type="http://schemas.microsoft.com/office/2007/relationships/diagramDrawing" Target="../diagrams/drawing37.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37.xml"/><Relationship Id="rId5" Type="http://schemas.openxmlformats.org/officeDocument/2006/relationships/diagramQuickStyle" Target="../diagrams/quickStyle37.xml"/><Relationship Id="rId4" Type="http://schemas.openxmlformats.org/officeDocument/2006/relationships/diagramLayout" Target="../diagrams/layout3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4.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1.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764704"/>
            <a:ext cx="7772400" cy="3024335"/>
          </a:xfrm>
          <a:solidFill>
            <a:schemeClr val="accent3"/>
          </a:solidFill>
          <a:ln>
            <a:solidFill>
              <a:schemeClr val="tx1"/>
            </a:solidFill>
          </a:ln>
          <a:effectLst/>
        </p:spPr>
        <p:txBody>
          <a:bodyPr>
            <a:normAutofit/>
          </a:bodyPr>
          <a:lstStyle/>
          <a:p>
            <a:r>
              <a:rPr lang="en-GB" dirty="0"/>
              <a:t>Reflections on a career as a professional statistician and the increasing value of the role of professional </a:t>
            </a:r>
            <a:r>
              <a:rPr lang="en-GB" dirty="0" smtClean="0"/>
              <a:t>bodies</a:t>
            </a:r>
            <a:endParaRPr lang="en-GB" dirty="0"/>
          </a:p>
        </p:txBody>
      </p:sp>
      <p:sp>
        <p:nvSpPr>
          <p:cNvPr id="3" name="Subtitle 2"/>
          <p:cNvSpPr>
            <a:spLocks noGrp="1"/>
          </p:cNvSpPr>
          <p:nvPr>
            <p:ph type="subTitle" idx="1"/>
          </p:nvPr>
        </p:nvSpPr>
        <p:spPr>
          <a:xfrm>
            <a:off x="1403648" y="4149080"/>
            <a:ext cx="6400800" cy="1777752"/>
          </a:xfrm>
        </p:spPr>
        <p:txBody>
          <a:bodyPr>
            <a:normAutofit fontScale="85000" lnSpcReduction="20000"/>
          </a:bodyPr>
          <a:lstStyle/>
          <a:p>
            <a:r>
              <a:rPr lang="en-GB" sz="2600" b="1" i="1" dirty="0" smtClean="0"/>
              <a:t>Trevor Lewis, PhD </a:t>
            </a:r>
            <a:r>
              <a:rPr lang="en-GB" sz="2600" b="1" i="1" dirty="0" err="1" smtClean="0"/>
              <a:t>CStat</a:t>
            </a:r>
            <a:r>
              <a:rPr lang="en-GB" sz="2600" b="1" i="1" dirty="0" smtClean="0"/>
              <a:t> </a:t>
            </a:r>
            <a:r>
              <a:rPr lang="en-GB" sz="2600" b="1" i="1" dirty="0" err="1" smtClean="0"/>
              <a:t>CSci</a:t>
            </a:r>
            <a:r>
              <a:rPr lang="en-GB" sz="2600" b="1" i="1" dirty="0" smtClean="0"/>
              <a:t> </a:t>
            </a:r>
            <a:r>
              <a:rPr lang="en-GB" sz="2600" b="1" i="1" dirty="0" err="1" smtClean="0"/>
              <a:t>PStat</a:t>
            </a:r>
            <a:endParaRPr lang="en-GB" sz="2600" b="1" i="1" dirty="0" smtClean="0"/>
          </a:p>
          <a:p>
            <a:r>
              <a:rPr lang="en-GB" sz="2000" i="1" dirty="0" smtClean="0"/>
              <a:t>Director</a:t>
            </a:r>
            <a:r>
              <a:rPr lang="en-GB" sz="2000" i="1" dirty="0"/>
              <a:t>, </a:t>
            </a:r>
            <a:r>
              <a:rPr lang="en-GB" sz="2000" i="1" dirty="0" err="1"/>
              <a:t>TLwise</a:t>
            </a:r>
            <a:r>
              <a:rPr lang="en-GB" sz="2000" i="1" dirty="0"/>
              <a:t> Consulting </a:t>
            </a:r>
            <a:r>
              <a:rPr lang="en-GB" sz="2000" i="1" dirty="0" smtClean="0"/>
              <a:t>Limited</a:t>
            </a:r>
          </a:p>
          <a:p>
            <a:r>
              <a:rPr lang="en-GB" sz="2000" i="1" dirty="0" smtClean="0"/>
              <a:t>RSS Theme Director for Professional Affairs</a:t>
            </a:r>
          </a:p>
          <a:p>
            <a:endParaRPr lang="en-GB" sz="2000" i="1" dirty="0"/>
          </a:p>
          <a:p>
            <a:r>
              <a:rPr lang="en-GB" sz="2000" i="1" dirty="0" smtClean="0"/>
              <a:t>The Cambridge Statistics Discussion Group</a:t>
            </a:r>
          </a:p>
          <a:p>
            <a:r>
              <a:rPr lang="en-GB" sz="2000" i="1" dirty="0" smtClean="0"/>
              <a:t>17</a:t>
            </a:r>
            <a:r>
              <a:rPr lang="en-GB" sz="2000" i="1" baseline="30000" dirty="0" smtClean="0"/>
              <a:t>th</a:t>
            </a:r>
            <a:r>
              <a:rPr lang="en-GB" sz="2000" i="1" dirty="0" smtClean="0"/>
              <a:t> November 2014</a:t>
            </a:r>
          </a:p>
        </p:txBody>
      </p:sp>
      <p:sp>
        <p:nvSpPr>
          <p:cNvPr id="4" name="Slide Number Placeholder 3"/>
          <p:cNvSpPr>
            <a:spLocks noGrp="1"/>
          </p:cNvSpPr>
          <p:nvPr>
            <p:ph type="sldNum" sz="quarter" idx="12"/>
          </p:nvPr>
        </p:nvSpPr>
        <p:spPr/>
        <p:txBody>
          <a:bodyPr/>
          <a:lstStyle/>
          <a:p>
            <a:fld id="{955C7ABC-F527-46DF-84A0-781458FB347F}" type="slidenum">
              <a:rPr lang="en-GB" smtClean="0"/>
              <a:t>1</a:t>
            </a:fld>
            <a:endParaRPr lang="en-GB"/>
          </a:p>
        </p:txBody>
      </p:sp>
    </p:spTree>
    <p:extLst>
      <p:ext uri="{BB962C8B-B14F-4D97-AF65-F5344CB8AC3E}">
        <p14:creationId xmlns:p14="http://schemas.microsoft.com/office/powerpoint/2010/main" val="4596746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2</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7570538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995632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3</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29009823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Trevor Lewis: career to-date</a:t>
            </a:r>
            <a:endParaRPr lang="en-GB" dirty="0"/>
          </a:p>
        </p:txBody>
      </p:sp>
      <p:graphicFrame>
        <p:nvGraphicFramePr>
          <p:cNvPr id="6" name="Content Placeholder 5"/>
          <p:cNvGraphicFramePr>
            <a:graphicFrameLocks noGrp="1"/>
          </p:cNvGraphicFramePr>
          <p:nvPr>
            <p:ph sz="half" idx="2"/>
            <p:extLst>
              <p:ext uri="{D42A27DB-BD31-4B8C-83A1-F6EECF244321}">
                <p14:modId xmlns:p14="http://schemas.microsoft.com/office/powerpoint/2010/main" val="299167936"/>
              </p:ext>
            </p:extLst>
          </p:nvPr>
        </p:nvGraphicFramePr>
        <p:xfrm>
          <a:off x="4648200" y="1600200"/>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Content Placeholder 3"/>
          <p:cNvGraphicFramePr>
            <a:graphicFrameLocks noGrp="1"/>
          </p:cNvGraphicFramePr>
          <p:nvPr>
            <p:ph sz="half" idx="1"/>
            <p:extLst>
              <p:ext uri="{D42A27DB-BD31-4B8C-83A1-F6EECF244321}">
                <p14:modId xmlns:p14="http://schemas.microsoft.com/office/powerpoint/2010/main" val="98427663"/>
              </p:ext>
            </p:extLst>
          </p:nvPr>
        </p:nvGraphicFramePr>
        <p:xfrm>
          <a:off x="457200" y="1600200"/>
          <a:ext cx="4038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0063449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5</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00257770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p:txBody>
          <a:bodyPr>
            <a:normAutofit fontScale="90000"/>
          </a:bodyPr>
          <a:lstStyle/>
          <a:p>
            <a:pPr lvl="4" algn="ctr" rtl="0">
              <a:spcBef>
                <a:spcPct val="0"/>
              </a:spcBef>
            </a:pPr>
            <a:r>
              <a:rPr lang="en-GB" sz="4000" dirty="0"/>
              <a:t>Career Planning : 5 </a:t>
            </a:r>
            <a:r>
              <a:rPr lang="en-GB" sz="4000" dirty="0" smtClean="0"/>
              <a:t>Steps</a:t>
            </a:r>
            <a:r>
              <a:rPr lang="en-GB" dirty="0" smtClean="0"/>
              <a:t/>
            </a:r>
            <a:br>
              <a:rPr lang="en-GB" dirty="0" smtClean="0"/>
            </a:br>
            <a:r>
              <a:rPr lang="en-GB" dirty="0" smtClean="0"/>
              <a:t/>
            </a:r>
            <a:br>
              <a:rPr lang="en-GB" dirty="0" smtClean="0"/>
            </a:br>
            <a:r>
              <a:rPr lang="en-GB" sz="1400" i="1" dirty="0" smtClean="0"/>
              <a:t>Manage your career; A&amp;C Black, London (2006)</a:t>
            </a:r>
            <a:r>
              <a:rPr lang="en-US" sz="1400" i="1" dirty="0" smtClean="0"/>
              <a:t/>
            </a:r>
            <a:br>
              <a:rPr lang="en-US" sz="1400" i="1" dirty="0" smtClean="0"/>
            </a:br>
            <a:endParaRPr lang="en-US" dirty="0"/>
          </a:p>
        </p:txBody>
      </p:sp>
      <p:graphicFrame>
        <p:nvGraphicFramePr>
          <p:cNvPr id="2" name="Diagram 1"/>
          <p:cNvGraphicFramePr/>
          <p:nvPr>
            <p:extLst>
              <p:ext uri="{D42A27DB-BD31-4B8C-83A1-F6EECF244321}">
                <p14:modId xmlns:p14="http://schemas.microsoft.com/office/powerpoint/2010/main" val="1427089846"/>
              </p:ext>
            </p:extLst>
          </p:nvPr>
        </p:nvGraphicFramePr>
        <p:xfrm>
          <a:off x="457200" y="1600200"/>
          <a:ext cx="8229600" cy="48529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497556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Major career transitions</a:t>
            </a:r>
            <a:br>
              <a:rPr lang="en-GB" dirty="0" smtClean="0"/>
            </a:br>
            <a:r>
              <a:rPr lang="en-GB" dirty="0" smtClean="0"/>
              <a:t>Need to acquire knowledge &amp; skills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0033530"/>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B072A5F0-85A9-440F-8D7F-E264B3B2398C}" type="slidenum">
              <a:rPr lang="en-GB" smtClean="0"/>
              <a:t>7</a:t>
            </a:fld>
            <a:endParaRPr lang="en-GB"/>
          </a:p>
        </p:txBody>
      </p:sp>
    </p:spTree>
    <p:extLst>
      <p:ext uri="{BB962C8B-B14F-4D97-AF65-F5344CB8AC3E}">
        <p14:creationId xmlns:p14="http://schemas.microsoft.com/office/powerpoint/2010/main" val="39642338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Pyramid of Knowledge &amp; Skill</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4773456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B072A5F0-85A9-440F-8D7F-E264B3B2398C}" type="slidenum">
              <a:rPr lang="en-GB" smtClean="0"/>
              <a:t>8</a:t>
            </a:fld>
            <a:endParaRPr lang="en-GB"/>
          </a:p>
        </p:txBody>
      </p:sp>
    </p:spTree>
    <p:extLst>
      <p:ext uri="{BB962C8B-B14F-4D97-AF65-F5344CB8AC3E}">
        <p14:creationId xmlns:p14="http://schemas.microsoft.com/office/powerpoint/2010/main" val="5397442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dirty="0" smtClean="0"/>
              <a:t>VP in Big Pharma -&gt; Independent Consultant</a:t>
            </a:r>
            <a:br>
              <a:rPr lang="en-GB" sz="3600" dirty="0" smtClean="0"/>
            </a:br>
            <a:r>
              <a:rPr lang="en-GB" dirty="0" smtClean="0"/>
              <a:t>Making the Decision</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5401587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232530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Scope of Work</a:t>
            </a:r>
            <a:endParaRPr lang="en-GB" dirty="0"/>
          </a:p>
        </p:txBody>
      </p:sp>
      <p:graphicFrame>
        <p:nvGraphicFramePr>
          <p:cNvPr id="7" name="Diagram 6"/>
          <p:cNvGraphicFramePr/>
          <p:nvPr>
            <p:extLst>
              <p:ext uri="{D42A27DB-BD31-4B8C-83A1-F6EECF244321}">
                <p14:modId xmlns:p14="http://schemas.microsoft.com/office/powerpoint/2010/main" val="3801934682"/>
              </p:ext>
            </p:extLst>
          </p:nvPr>
        </p:nvGraphicFramePr>
        <p:xfrm>
          <a:off x="457200" y="1535113"/>
          <a:ext cx="4040188" cy="639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9" name="Content Placeholder 8"/>
          <p:cNvGraphicFramePr>
            <a:graphicFrameLocks noGrp="1"/>
          </p:cNvGraphicFramePr>
          <p:nvPr>
            <p:ph sz="half" idx="2"/>
            <p:extLst>
              <p:ext uri="{D42A27DB-BD31-4B8C-83A1-F6EECF244321}">
                <p14:modId xmlns:p14="http://schemas.microsoft.com/office/powerpoint/2010/main" val="83883535"/>
              </p:ext>
            </p:extLst>
          </p:nvPr>
        </p:nvGraphicFramePr>
        <p:xfrm>
          <a:off x="457200" y="2174875"/>
          <a:ext cx="4040188" cy="395128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8" name="Diagram 7"/>
          <p:cNvGraphicFramePr/>
          <p:nvPr>
            <p:extLst>
              <p:ext uri="{D42A27DB-BD31-4B8C-83A1-F6EECF244321}">
                <p14:modId xmlns:p14="http://schemas.microsoft.com/office/powerpoint/2010/main" val="2049391244"/>
              </p:ext>
            </p:extLst>
          </p:nvPr>
        </p:nvGraphicFramePr>
        <p:xfrm>
          <a:off x="4645025" y="1535113"/>
          <a:ext cx="4041775" cy="639762"/>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8" name="Content Placeholder 17"/>
          <p:cNvGraphicFramePr>
            <a:graphicFrameLocks noGrp="1"/>
          </p:cNvGraphicFramePr>
          <p:nvPr>
            <p:ph sz="quarter" idx="4"/>
            <p:extLst>
              <p:ext uri="{D42A27DB-BD31-4B8C-83A1-F6EECF244321}">
                <p14:modId xmlns:p14="http://schemas.microsoft.com/office/powerpoint/2010/main" val="1571342815"/>
              </p:ext>
            </p:extLst>
          </p:nvPr>
        </p:nvGraphicFramePr>
        <p:xfrm>
          <a:off x="4645025" y="2174875"/>
          <a:ext cx="4041775" cy="3951288"/>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spTree>
    <p:extLst>
      <p:ext uri="{BB962C8B-B14F-4D97-AF65-F5344CB8AC3E}">
        <p14:creationId xmlns:p14="http://schemas.microsoft.com/office/powerpoint/2010/main" val="41562417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Nature of consultancy business</a:t>
            </a:r>
            <a:endParaRPr lang="en-GB"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301919707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8137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change</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1009445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35507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after 10 years</a:t>
            </a:r>
            <a:endParaRPr lang="en-GB" dirty="0"/>
          </a:p>
        </p:txBody>
      </p:sp>
      <p:graphicFrame>
        <p:nvGraphicFramePr>
          <p:cNvPr id="5" name="Content Placeholder 4"/>
          <p:cNvGraphicFramePr>
            <a:graphicFrameLocks noGrp="1"/>
          </p:cNvGraphicFramePr>
          <p:nvPr>
            <p:ph sz="half" idx="1"/>
            <p:extLst>
              <p:ext uri="{D42A27DB-BD31-4B8C-83A1-F6EECF244321}">
                <p14:modId xmlns:p14="http://schemas.microsoft.com/office/powerpoint/2010/main" val="2899985614"/>
              </p:ext>
            </p:extLst>
          </p:nvPr>
        </p:nvGraphicFramePr>
        <p:xfrm>
          <a:off x="457200" y="1600200"/>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Content Placeholder 5"/>
          <p:cNvGraphicFramePr>
            <a:graphicFrameLocks noGrp="1"/>
          </p:cNvGraphicFramePr>
          <p:nvPr>
            <p:ph sz="half" idx="2"/>
            <p:extLst>
              <p:ext uri="{D42A27DB-BD31-4B8C-83A1-F6EECF244321}">
                <p14:modId xmlns:p14="http://schemas.microsoft.com/office/powerpoint/2010/main" val="2136853570"/>
              </p:ext>
            </p:extLst>
          </p:nvPr>
        </p:nvGraphicFramePr>
        <p:xfrm>
          <a:off x="4648200" y="1600200"/>
          <a:ext cx="4038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01949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14</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4476407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Evolution of statistician role in </a:t>
            </a:r>
            <a:br>
              <a:rPr lang="en-GB" dirty="0" smtClean="0"/>
            </a:br>
            <a:r>
              <a:rPr lang="en-GB" dirty="0" smtClean="0"/>
              <a:t>Big </a:t>
            </a:r>
            <a:r>
              <a:rPr lang="en-GB" dirty="0" err="1" smtClean="0"/>
              <a:t>Pharma</a:t>
            </a:r>
            <a:endParaRPr lang="en-GB" dirty="0"/>
          </a:p>
        </p:txBody>
      </p:sp>
      <p:sp>
        <p:nvSpPr>
          <p:cNvPr id="4" name="Slide Number Placeholder 3"/>
          <p:cNvSpPr>
            <a:spLocks noGrp="1"/>
          </p:cNvSpPr>
          <p:nvPr>
            <p:ph type="sldNum" sz="quarter" idx="12"/>
          </p:nvPr>
        </p:nvSpPr>
        <p:spPr/>
        <p:txBody>
          <a:bodyPr/>
          <a:lstStyle/>
          <a:p>
            <a:fld id="{955C7ABC-F527-46DF-84A0-781458FB347F}" type="slidenum">
              <a:rPr lang="en-GB" smtClean="0"/>
              <a:t>15</a:t>
            </a:fld>
            <a:endParaRPr lang="en-GB"/>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330122846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10187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Support network</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9674009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955C7ABC-F527-46DF-84A0-781458FB347F}" type="slidenum">
              <a:rPr lang="en-GB" smtClean="0"/>
              <a:t>16</a:t>
            </a:fld>
            <a:endParaRPr lang="en-GB"/>
          </a:p>
        </p:txBody>
      </p:sp>
    </p:spTree>
    <p:extLst>
      <p:ext uri="{BB962C8B-B14F-4D97-AF65-F5344CB8AC3E}">
        <p14:creationId xmlns:p14="http://schemas.microsoft.com/office/powerpoint/2010/main" val="9493037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the support network provides</a:t>
            </a:r>
            <a:endParaRPr lang="en-GB" dirty="0"/>
          </a:p>
        </p:txBody>
      </p:sp>
      <p:graphicFrame>
        <p:nvGraphicFramePr>
          <p:cNvPr id="12" name="Content Placeholder 11"/>
          <p:cNvGraphicFramePr>
            <a:graphicFrameLocks noGrp="1"/>
          </p:cNvGraphicFramePr>
          <p:nvPr>
            <p:ph sz="half" idx="2"/>
            <p:extLst>
              <p:ext uri="{D42A27DB-BD31-4B8C-83A1-F6EECF244321}">
                <p14:modId xmlns:p14="http://schemas.microsoft.com/office/powerpoint/2010/main" val="3912289040"/>
              </p:ext>
            </p:extLst>
          </p:nvPr>
        </p:nvGraphicFramePr>
        <p:xfrm>
          <a:off x="4648200" y="1600200"/>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4" name="Content Placeholder 13"/>
          <p:cNvGraphicFramePr>
            <a:graphicFrameLocks noGrp="1"/>
          </p:cNvGraphicFramePr>
          <p:nvPr>
            <p:ph sz="half" idx="1"/>
            <p:extLst>
              <p:ext uri="{D42A27DB-BD31-4B8C-83A1-F6EECF244321}">
                <p14:modId xmlns:p14="http://schemas.microsoft.com/office/powerpoint/2010/main" val="2373333520"/>
              </p:ext>
            </p:extLst>
          </p:nvPr>
        </p:nvGraphicFramePr>
        <p:xfrm>
          <a:off x="457200" y="1600200"/>
          <a:ext cx="4038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789696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18</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8539970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Professionalism</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3820018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815251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p:nvPr/>
        </p:nvSpPr>
        <p:spPr>
          <a:xfrm>
            <a:off x="683568" y="-682292"/>
            <a:ext cx="7502504" cy="7502504"/>
          </a:xfrm>
          <a:prstGeom prst="ellipse">
            <a:avLst/>
          </a:prstGeom>
          <a:solidFill>
            <a:srgbClr val="002060"/>
          </a:solidFill>
          <a:ln w="34925">
            <a:solidFill>
              <a:schemeClr val="accent1"/>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r>
              <a:rPr lang="en-GB" sz="2000" b="0" dirty="0" smtClean="0">
                <a:solidFill>
                  <a:prstClr val="white"/>
                </a:solidFill>
              </a:rPr>
              <a:t>          Standards of Knowledge and Practice</a:t>
            </a:r>
            <a:endParaRPr lang="en-US" sz="2000" b="0" dirty="0">
              <a:solidFill>
                <a:prstClr val="white"/>
              </a:solidFill>
            </a:endParaRPr>
          </a:p>
        </p:txBody>
      </p:sp>
      <p:sp>
        <p:nvSpPr>
          <p:cNvPr id="7" name="Oval 6"/>
          <p:cNvSpPr/>
          <p:nvPr/>
        </p:nvSpPr>
        <p:spPr>
          <a:xfrm>
            <a:off x="1208226" y="270743"/>
            <a:ext cx="5282115" cy="5282115"/>
          </a:xfrm>
          <a:prstGeom prst="ellipse">
            <a:avLst/>
          </a:prstGeom>
          <a:solidFill>
            <a:schemeClr val="tx2">
              <a:lumMod val="40000"/>
              <a:lumOff val="60000"/>
            </a:schemeClr>
          </a:solidFill>
          <a:ln w="34925">
            <a:solidFill>
              <a:schemeClr val="accent1"/>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r>
              <a:rPr lang="en-GB" sz="2000" b="0" dirty="0" smtClean="0">
                <a:solidFill>
                  <a:prstClr val="white"/>
                </a:solidFill>
              </a:rPr>
              <a:t>       Code of Ethics and Conduct</a:t>
            </a:r>
            <a:endParaRPr lang="en-US" sz="2000" b="0" dirty="0">
              <a:solidFill>
                <a:prstClr val="white"/>
              </a:solidFill>
            </a:endParaRPr>
          </a:p>
        </p:txBody>
      </p:sp>
      <p:sp>
        <p:nvSpPr>
          <p:cNvPr id="8" name="Oval 7"/>
          <p:cNvSpPr/>
          <p:nvPr/>
        </p:nvSpPr>
        <p:spPr>
          <a:xfrm>
            <a:off x="1902432" y="687424"/>
            <a:ext cx="3893704" cy="3893704"/>
          </a:xfrm>
          <a:prstGeom prst="ellipse">
            <a:avLst/>
          </a:prstGeom>
          <a:solidFill>
            <a:schemeClr val="accent1">
              <a:lumMod val="20000"/>
              <a:lumOff val="80000"/>
            </a:schemeClr>
          </a:solidFill>
          <a:ln w="34925">
            <a:solidFill>
              <a:schemeClr val="accent1"/>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endParaRPr lang="en-GB" sz="2000" b="0" dirty="0" smtClean="0">
              <a:solidFill>
                <a:prstClr val="white"/>
              </a:solidFill>
            </a:endParaRPr>
          </a:p>
          <a:p>
            <a:pPr fontAlgn="auto">
              <a:spcBef>
                <a:spcPts val="0"/>
              </a:spcBef>
              <a:spcAft>
                <a:spcPts val="0"/>
              </a:spcAft>
            </a:pPr>
            <a:r>
              <a:rPr lang="en-GB" sz="2000" b="0" dirty="0" smtClean="0">
                <a:solidFill>
                  <a:prstClr val="white"/>
                </a:solidFill>
              </a:rPr>
              <a:t>     </a:t>
            </a:r>
          </a:p>
          <a:p>
            <a:pPr fontAlgn="auto">
              <a:spcBef>
                <a:spcPts val="0"/>
              </a:spcBef>
              <a:spcAft>
                <a:spcPts val="0"/>
              </a:spcAft>
            </a:pPr>
            <a:r>
              <a:rPr lang="en-GB" sz="2000" b="0" dirty="0" smtClean="0">
                <a:solidFill>
                  <a:prstClr val="white"/>
                </a:solidFill>
              </a:rPr>
              <a:t>     Professional Practice, </a:t>
            </a:r>
            <a:r>
              <a:rPr lang="en-GB" sz="2000" dirty="0">
                <a:solidFill>
                  <a:schemeClr val="accent1">
                    <a:lumMod val="60000"/>
                    <a:lumOff val="40000"/>
                  </a:schemeClr>
                </a:solidFill>
              </a:rPr>
              <a:t>.</a:t>
            </a:r>
            <a:r>
              <a:rPr lang="en-GB" sz="2000" b="0" dirty="0" smtClean="0">
                <a:solidFill>
                  <a:prstClr val="white"/>
                </a:solidFill>
              </a:rPr>
              <a:t>    CPD and Reflective     </a:t>
            </a:r>
            <a:r>
              <a:rPr lang="en-GB" sz="2000" b="0" dirty="0" smtClean="0">
                <a:solidFill>
                  <a:schemeClr val="accent1">
                    <a:lumMod val="60000"/>
                    <a:lumOff val="40000"/>
                  </a:schemeClr>
                </a:solidFill>
              </a:rPr>
              <a:t>.             </a:t>
            </a:r>
            <a:r>
              <a:rPr lang="en-GB" sz="2000" b="0" dirty="0" smtClean="0">
                <a:solidFill>
                  <a:prstClr val="white"/>
                </a:solidFill>
              </a:rPr>
              <a:t>Practice</a:t>
            </a:r>
          </a:p>
        </p:txBody>
      </p:sp>
      <p:sp>
        <p:nvSpPr>
          <p:cNvPr id="11" name="Freeform 10"/>
          <p:cNvSpPr/>
          <p:nvPr/>
        </p:nvSpPr>
        <p:spPr>
          <a:xfrm>
            <a:off x="4932040" y="3068960"/>
            <a:ext cx="332994" cy="729646"/>
          </a:xfrm>
          <a:custGeom>
            <a:avLst/>
            <a:gdLst>
              <a:gd name="connsiteX0" fmla="*/ 251927 w 273698"/>
              <a:gd name="connsiteY0" fmla="*/ 612710 h 612710"/>
              <a:gd name="connsiteX1" fmla="*/ 242596 w 273698"/>
              <a:gd name="connsiteY1" fmla="*/ 99526 h 612710"/>
              <a:gd name="connsiteX2" fmla="*/ 65314 w 273698"/>
              <a:gd name="connsiteY2" fmla="*/ 15551 h 612710"/>
              <a:gd name="connsiteX3" fmla="*/ 0 w 273698"/>
              <a:gd name="connsiteY3" fmla="*/ 174171 h 612710"/>
              <a:gd name="connsiteX4" fmla="*/ 0 w 273698"/>
              <a:gd name="connsiteY4" fmla="*/ 174171 h 612710"/>
              <a:gd name="connsiteX0" fmla="*/ 394117 w 415888"/>
              <a:gd name="connsiteY0" fmla="*/ 612710 h 612710"/>
              <a:gd name="connsiteX1" fmla="*/ 384786 w 415888"/>
              <a:gd name="connsiteY1" fmla="*/ 99526 h 612710"/>
              <a:gd name="connsiteX2" fmla="*/ 207504 w 415888"/>
              <a:gd name="connsiteY2" fmla="*/ 15551 h 612710"/>
              <a:gd name="connsiteX3" fmla="*/ 142190 w 415888"/>
              <a:gd name="connsiteY3" fmla="*/ 174171 h 612710"/>
              <a:gd name="connsiteX4" fmla="*/ 0 w 415888"/>
              <a:gd name="connsiteY4" fmla="*/ 39080 h 612710"/>
              <a:gd name="connsiteX0" fmla="*/ 394117 w 405002"/>
              <a:gd name="connsiteY0" fmla="*/ 658079 h 658079"/>
              <a:gd name="connsiteX1" fmla="*/ 384786 w 405002"/>
              <a:gd name="connsiteY1" fmla="*/ 144895 h 658079"/>
              <a:gd name="connsiteX2" fmla="*/ 360040 w 405002"/>
              <a:gd name="connsiteY2" fmla="*/ 12441 h 658079"/>
              <a:gd name="connsiteX3" fmla="*/ 142190 w 405002"/>
              <a:gd name="connsiteY3" fmla="*/ 219540 h 658079"/>
              <a:gd name="connsiteX4" fmla="*/ 0 w 405002"/>
              <a:gd name="connsiteY4" fmla="*/ 84449 h 658079"/>
              <a:gd name="connsiteX0" fmla="*/ 322109 w 332994"/>
              <a:gd name="connsiteY0" fmla="*/ 717645 h 717645"/>
              <a:gd name="connsiteX1" fmla="*/ 312778 w 332994"/>
              <a:gd name="connsiteY1" fmla="*/ 204461 h 717645"/>
              <a:gd name="connsiteX2" fmla="*/ 288032 w 332994"/>
              <a:gd name="connsiteY2" fmla="*/ 72007 h 717645"/>
              <a:gd name="connsiteX3" fmla="*/ 70182 w 332994"/>
              <a:gd name="connsiteY3" fmla="*/ 279106 h 717645"/>
              <a:gd name="connsiteX4" fmla="*/ 0 w 332994"/>
              <a:gd name="connsiteY4" fmla="*/ 0 h 717645"/>
              <a:gd name="connsiteX0" fmla="*/ 322109 w 332994"/>
              <a:gd name="connsiteY0" fmla="*/ 729646 h 729646"/>
              <a:gd name="connsiteX1" fmla="*/ 312778 w 332994"/>
              <a:gd name="connsiteY1" fmla="*/ 216462 h 729646"/>
              <a:gd name="connsiteX2" fmla="*/ 288032 w 332994"/>
              <a:gd name="connsiteY2" fmla="*/ 84008 h 729646"/>
              <a:gd name="connsiteX3" fmla="*/ 144016 w 332994"/>
              <a:gd name="connsiteY3" fmla="*/ 12001 h 729646"/>
              <a:gd name="connsiteX4" fmla="*/ 0 w 332994"/>
              <a:gd name="connsiteY4" fmla="*/ 12001 h 729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994" h="729646">
                <a:moveTo>
                  <a:pt x="322109" y="729646"/>
                </a:moveTo>
                <a:cubicBezTo>
                  <a:pt x="332994" y="522817"/>
                  <a:pt x="318457" y="324068"/>
                  <a:pt x="312778" y="216462"/>
                </a:cubicBezTo>
                <a:cubicBezTo>
                  <a:pt x="307099" y="108856"/>
                  <a:pt x="316159" y="118085"/>
                  <a:pt x="288032" y="84008"/>
                </a:cubicBezTo>
                <a:cubicBezTo>
                  <a:pt x="259905" y="49931"/>
                  <a:pt x="192021" y="24002"/>
                  <a:pt x="144016" y="12001"/>
                </a:cubicBezTo>
                <a:cubicBezTo>
                  <a:pt x="96011" y="0"/>
                  <a:pt x="47397" y="57031"/>
                  <a:pt x="0" y="12001"/>
                </a:cubicBezTo>
              </a:path>
            </a:pathLst>
          </a:custGeom>
          <a:ln w="76200">
            <a:solidFill>
              <a:schemeClr val="accent2"/>
            </a:solidFill>
            <a:prstDash val="solid"/>
            <a:tailEnd type="stealth"/>
          </a:ln>
        </p:spPr>
        <p:style>
          <a:lnRef idx="1">
            <a:schemeClr val="accent1"/>
          </a:lnRef>
          <a:fillRef idx="0">
            <a:schemeClr val="accent1"/>
          </a:fillRef>
          <a:effectRef idx="0">
            <a:schemeClr val="accent1"/>
          </a:effectRef>
          <a:fontRef idx="minor">
            <a:schemeClr val="tx1"/>
          </a:fontRef>
        </p:style>
        <p:txBody>
          <a:bodyPr rtlCol="0" anchor="ctr"/>
          <a:lstStyle/>
          <a:p>
            <a:pPr fontAlgn="auto">
              <a:spcBef>
                <a:spcPts val="0"/>
              </a:spcBef>
              <a:spcAft>
                <a:spcPts val="0"/>
              </a:spcAft>
            </a:pPr>
            <a:endParaRPr lang="en-US" sz="1800" b="0">
              <a:solidFill>
                <a:prstClr val="black"/>
              </a:solidFill>
            </a:endParaRPr>
          </a:p>
        </p:txBody>
      </p:sp>
      <p:sp>
        <p:nvSpPr>
          <p:cNvPr id="12" name="Freeform 11"/>
          <p:cNvSpPr/>
          <p:nvPr/>
        </p:nvSpPr>
        <p:spPr>
          <a:xfrm>
            <a:off x="5724128" y="3861048"/>
            <a:ext cx="332994" cy="729646"/>
          </a:xfrm>
          <a:custGeom>
            <a:avLst/>
            <a:gdLst>
              <a:gd name="connsiteX0" fmla="*/ 251927 w 273698"/>
              <a:gd name="connsiteY0" fmla="*/ 612710 h 612710"/>
              <a:gd name="connsiteX1" fmla="*/ 242596 w 273698"/>
              <a:gd name="connsiteY1" fmla="*/ 99526 h 612710"/>
              <a:gd name="connsiteX2" fmla="*/ 65314 w 273698"/>
              <a:gd name="connsiteY2" fmla="*/ 15551 h 612710"/>
              <a:gd name="connsiteX3" fmla="*/ 0 w 273698"/>
              <a:gd name="connsiteY3" fmla="*/ 174171 h 612710"/>
              <a:gd name="connsiteX4" fmla="*/ 0 w 273698"/>
              <a:gd name="connsiteY4" fmla="*/ 174171 h 612710"/>
              <a:gd name="connsiteX0" fmla="*/ 394117 w 415888"/>
              <a:gd name="connsiteY0" fmla="*/ 612710 h 612710"/>
              <a:gd name="connsiteX1" fmla="*/ 384786 w 415888"/>
              <a:gd name="connsiteY1" fmla="*/ 99526 h 612710"/>
              <a:gd name="connsiteX2" fmla="*/ 207504 w 415888"/>
              <a:gd name="connsiteY2" fmla="*/ 15551 h 612710"/>
              <a:gd name="connsiteX3" fmla="*/ 142190 w 415888"/>
              <a:gd name="connsiteY3" fmla="*/ 174171 h 612710"/>
              <a:gd name="connsiteX4" fmla="*/ 0 w 415888"/>
              <a:gd name="connsiteY4" fmla="*/ 39080 h 612710"/>
              <a:gd name="connsiteX0" fmla="*/ 394117 w 405002"/>
              <a:gd name="connsiteY0" fmla="*/ 658079 h 658079"/>
              <a:gd name="connsiteX1" fmla="*/ 384786 w 405002"/>
              <a:gd name="connsiteY1" fmla="*/ 144895 h 658079"/>
              <a:gd name="connsiteX2" fmla="*/ 360040 w 405002"/>
              <a:gd name="connsiteY2" fmla="*/ 12441 h 658079"/>
              <a:gd name="connsiteX3" fmla="*/ 142190 w 405002"/>
              <a:gd name="connsiteY3" fmla="*/ 219540 h 658079"/>
              <a:gd name="connsiteX4" fmla="*/ 0 w 405002"/>
              <a:gd name="connsiteY4" fmla="*/ 84449 h 658079"/>
              <a:gd name="connsiteX0" fmla="*/ 322109 w 332994"/>
              <a:gd name="connsiteY0" fmla="*/ 717645 h 717645"/>
              <a:gd name="connsiteX1" fmla="*/ 312778 w 332994"/>
              <a:gd name="connsiteY1" fmla="*/ 204461 h 717645"/>
              <a:gd name="connsiteX2" fmla="*/ 288032 w 332994"/>
              <a:gd name="connsiteY2" fmla="*/ 72007 h 717645"/>
              <a:gd name="connsiteX3" fmla="*/ 70182 w 332994"/>
              <a:gd name="connsiteY3" fmla="*/ 279106 h 717645"/>
              <a:gd name="connsiteX4" fmla="*/ 0 w 332994"/>
              <a:gd name="connsiteY4" fmla="*/ 0 h 717645"/>
              <a:gd name="connsiteX0" fmla="*/ 322109 w 332994"/>
              <a:gd name="connsiteY0" fmla="*/ 729646 h 729646"/>
              <a:gd name="connsiteX1" fmla="*/ 312778 w 332994"/>
              <a:gd name="connsiteY1" fmla="*/ 216462 h 729646"/>
              <a:gd name="connsiteX2" fmla="*/ 288032 w 332994"/>
              <a:gd name="connsiteY2" fmla="*/ 84008 h 729646"/>
              <a:gd name="connsiteX3" fmla="*/ 144016 w 332994"/>
              <a:gd name="connsiteY3" fmla="*/ 12001 h 729646"/>
              <a:gd name="connsiteX4" fmla="*/ 0 w 332994"/>
              <a:gd name="connsiteY4" fmla="*/ 12001 h 729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994" h="729646">
                <a:moveTo>
                  <a:pt x="322109" y="729646"/>
                </a:moveTo>
                <a:cubicBezTo>
                  <a:pt x="332994" y="522817"/>
                  <a:pt x="318457" y="324068"/>
                  <a:pt x="312778" y="216462"/>
                </a:cubicBezTo>
                <a:cubicBezTo>
                  <a:pt x="307099" y="108856"/>
                  <a:pt x="316159" y="118085"/>
                  <a:pt x="288032" y="84008"/>
                </a:cubicBezTo>
                <a:cubicBezTo>
                  <a:pt x="259905" y="49931"/>
                  <a:pt x="192021" y="24002"/>
                  <a:pt x="144016" y="12001"/>
                </a:cubicBezTo>
                <a:cubicBezTo>
                  <a:pt x="96011" y="0"/>
                  <a:pt x="47397" y="57031"/>
                  <a:pt x="0" y="12001"/>
                </a:cubicBezTo>
              </a:path>
            </a:pathLst>
          </a:custGeom>
          <a:ln w="76200">
            <a:solidFill>
              <a:schemeClr val="accent2"/>
            </a:solidFill>
            <a:prstDash val="solid"/>
            <a:tailEnd type="stealth"/>
          </a:ln>
        </p:spPr>
        <p:style>
          <a:lnRef idx="1">
            <a:schemeClr val="accent1"/>
          </a:lnRef>
          <a:fillRef idx="0">
            <a:schemeClr val="accent1"/>
          </a:fillRef>
          <a:effectRef idx="0">
            <a:schemeClr val="accent1"/>
          </a:effectRef>
          <a:fontRef idx="minor">
            <a:schemeClr val="tx1"/>
          </a:fontRef>
        </p:style>
        <p:txBody>
          <a:bodyPr rtlCol="0" anchor="ctr"/>
          <a:lstStyle/>
          <a:p>
            <a:pPr fontAlgn="auto">
              <a:spcBef>
                <a:spcPts val="0"/>
              </a:spcBef>
              <a:spcAft>
                <a:spcPts val="0"/>
              </a:spcAft>
            </a:pPr>
            <a:endParaRPr lang="en-US" sz="1800" b="0">
              <a:solidFill>
                <a:prstClr val="black"/>
              </a:solidFill>
            </a:endParaRPr>
          </a:p>
        </p:txBody>
      </p:sp>
      <p:sp>
        <p:nvSpPr>
          <p:cNvPr id="13" name="Freeform 12"/>
          <p:cNvSpPr/>
          <p:nvPr/>
        </p:nvSpPr>
        <p:spPr>
          <a:xfrm>
            <a:off x="2212678" y="3243436"/>
            <a:ext cx="919162" cy="1409700"/>
          </a:xfrm>
          <a:custGeom>
            <a:avLst/>
            <a:gdLst>
              <a:gd name="connsiteX0" fmla="*/ 919162 w 919162"/>
              <a:gd name="connsiteY0" fmla="*/ 0 h 1409700"/>
              <a:gd name="connsiteX1" fmla="*/ 176212 w 919162"/>
              <a:gd name="connsiteY1" fmla="*/ 400050 h 1409700"/>
              <a:gd name="connsiteX2" fmla="*/ 23812 w 919162"/>
              <a:gd name="connsiteY2" fmla="*/ 695325 h 1409700"/>
              <a:gd name="connsiteX3" fmla="*/ 33337 w 919162"/>
              <a:gd name="connsiteY3" fmla="*/ 1409700 h 1409700"/>
            </a:gdLst>
            <a:ahLst/>
            <a:cxnLst>
              <a:cxn ang="0">
                <a:pos x="connsiteX0" y="connsiteY0"/>
              </a:cxn>
              <a:cxn ang="0">
                <a:pos x="connsiteX1" y="connsiteY1"/>
              </a:cxn>
              <a:cxn ang="0">
                <a:pos x="connsiteX2" y="connsiteY2"/>
              </a:cxn>
              <a:cxn ang="0">
                <a:pos x="connsiteX3" y="connsiteY3"/>
              </a:cxn>
            </a:cxnLst>
            <a:rect l="l" t="t" r="r" b="b"/>
            <a:pathLst>
              <a:path w="919162" h="1409700">
                <a:moveTo>
                  <a:pt x="919162" y="0"/>
                </a:moveTo>
                <a:cubicBezTo>
                  <a:pt x="622299" y="142081"/>
                  <a:pt x="325437" y="284163"/>
                  <a:pt x="176212" y="400050"/>
                </a:cubicBezTo>
                <a:cubicBezTo>
                  <a:pt x="26987" y="515937"/>
                  <a:pt x="47624" y="527050"/>
                  <a:pt x="23812" y="695325"/>
                </a:cubicBezTo>
                <a:cubicBezTo>
                  <a:pt x="0" y="863600"/>
                  <a:pt x="16668" y="1136650"/>
                  <a:pt x="33337" y="1409700"/>
                </a:cubicBezTo>
              </a:path>
            </a:pathLst>
          </a:custGeom>
          <a:ln w="76200">
            <a:solidFill>
              <a:schemeClr val="accent2"/>
            </a:solidFill>
            <a:tailEnd type="stealth"/>
          </a:ln>
        </p:spPr>
        <p:style>
          <a:lnRef idx="1">
            <a:schemeClr val="accent1"/>
          </a:lnRef>
          <a:fillRef idx="0">
            <a:schemeClr val="accent1"/>
          </a:fillRef>
          <a:effectRef idx="0">
            <a:schemeClr val="accent1"/>
          </a:effectRef>
          <a:fontRef idx="minor">
            <a:schemeClr val="tx1"/>
          </a:fontRef>
        </p:style>
        <p:txBody>
          <a:bodyPr rtlCol="0" anchor="ctr"/>
          <a:lstStyle/>
          <a:p>
            <a:pPr fontAlgn="auto">
              <a:spcBef>
                <a:spcPts val="0"/>
              </a:spcBef>
              <a:spcAft>
                <a:spcPts val="0"/>
              </a:spcAft>
            </a:pPr>
            <a:endParaRPr lang="en-US" sz="1800" b="0">
              <a:solidFill>
                <a:prstClr val="black"/>
              </a:solidFill>
            </a:endParaRPr>
          </a:p>
        </p:txBody>
      </p:sp>
      <p:sp>
        <p:nvSpPr>
          <p:cNvPr id="15" name="Freeform 14"/>
          <p:cNvSpPr/>
          <p:nvPr/>
        </p:nvSpPr>
        <p:spPr>
          <a:xfrm>
            <a:off x="2788742" y="3387452"/>
            <a:ext cx="559122" cy="792088"/>
          </a:xfrm>
          <a:custGeom>
            <a:avLst/>
            <a:gdLst>
              <a:gd name="connsiteX0" fmla="*/ 919162 w 919162"/>
              <a:gd name="connsiteY0" fmla="*/ 0 h 1409700"/>
              <a:gd name="connsiteX1" fmla="*/ 176212 w 919162"/>
              <a:gd name="connsiteY1" fmla="*/ 400050 h 1409700"/>
              <a:gd name="connsiteX2" fmla="*/ 23812 w 919162"/>
              <a:gd name="connsiteY2" fmla="*/ 695325 h 1409700"/>
              <a:gd name="connsiteX3" fmla="*/ 33337 w 919162"/>
              <a:gd name="connsiteY3" fmla="*/ 1409700 h 1409700"/>
            </a:gdLst>
            <a:ahLst/>
            <a:cxnLst>
              <a:cxn ang="0">
                <a:pos x="connsiteX0" y="connsiteY0"/>
              </a:cxn>
              <a:cxn ang="0">
                <a:pos x="connsiteX1" y="connsiteY1"/>
              </a:cxn>
              <a:cxn ang="0">
                <a:pos x="connsiteX2" y="connsiteY2"/>
              </a:cxn>
              <a:cxn ang="0">
                <a:pos x="connsiteX3" y="connsiteY3"/>
              </a:cxn>
            </a:cxnLst>
            <a:rect l="l" t="t" r="r" b="b"/>
            <a:pathLst>
              <a:path w="919162" h="1409700">
                <a:moveTo>
                  <a:pt x="919162" y="0"/>
                </a:moveTo>
                <a:cubicBezTo>
                  <a:pt x="622299" y="142081"/>
                  <a:pt x="325437" y="284163"/>
                  <a:pt x="176212" y="400050"/>
                </a:cubicBezTo>
                <a:cubicBezTo>
                  <a:pt x="26987" y="515937"/>
                  <a:pt x="47624" y="527050"/>
                  <a:pt x="23812" y="695325"/>
                </a:cubicBezTo>
                <a:cubicBezTo>
                  <a:pt x="0" y="863600"/>
                  <a:pt x="16668" y="1136650"/>
                  <a:pt x="33337" y="1409700"/>
                </a:cubicBezTo>
              </a:path>
            </a:pathLst>
          </a:custGeom>
          <a:ln w="76200">
            <a:solidFill>
              <a:schemeClr val="accent2"/>
            </a:solidFill>
            <a:tailEnd type="stealth"/>
          </a:ln>
        </p:spPr>
        <p:style>
          <a:lnRef idx="1">
            <a:schemeClr val="accent1"/>
          </a:lnRef>
          <a:fillRef idx="0">
            <a:schemeClr val="accent1"/>
          </a:fillRef>
          <a:effectRef idx="0">
            <a:schemeClr val="accent1"/>
          </a:effectRef>
          <a:fontRef idx="minor">
            <a:schemeClr val="tx1"/>
          </a:fontRef>
        </p:style>
        <p:txBody>
          <a:bodyPr rtlCol="0" anchor="ctr"/>
          <a:lstStyle/>
          <a:p>
            <a:pPr fontAlgn="auto">
              <a:spcBef>
                <a:spcPts val="0"/>
              </a:spcBef>
              <a:spcAft>
                <a:spcPts val="0"/>
              </a:spcAft>
            </a:pPr>
            <a:endParaRPr lang="en-US" sz="1800" b="0">
              <a:solidFill>
                <a:prstClr val="black"/>
              </a:solidFill>
            </a:endParaRPr>
          </a:p>
        </p:txBody>
      </p:sp>
      <p:sp>
        <p:nvSpPr>
          <p:cNvPr id="9" name="Title 1"/>
          <p:cNvSpPr>
            <a:spLocks noGrp="1"/>
          </p:cNvSpPr>
          <p:nvPr>
            <p:ph type="title"/>
          </p:nvPr>
        </p:nvSpPr>
        <p:spPr>
          <a:xfrm>
            <a:off x="179512" y="116632"/>
            <a:ext cx="8784976" cy="1301006"/>
          </a:xfrm>
        </p:spPr>
        <p:txBody>
          <a:bodyPr>
            <a:normAutofit fontScale="90000"/>
          </a:bodyPr>
          <a:lstStyle/>
          <a:p>
            <a:pPr algn="l"/>
            <a:r>
              <a:rPr lang="en-GB" sz="2800" b="1" dirty="0" smtClean="0">
                <a:latin typeface="Arial" pitchFamily="34" charset="0"/>
                <a:cs typeface="Arial" pitchFamily="34" charset="0"/>
              </a:rPr>
              <a:t>Professionalism</a:t>
            </a:r>
            <a:r>
              <a:rPr lang="en-GB" sz="2800" dirty="0" smtClean="0">
                <a:latin typeface="Arial" pitchFamily="34" charset="0"/>
                <a:cs typeface="Arial" pitchFamily="34" charset="0"/>
              </a:rPr>
              <a:t>: </a:t>
            </a:r>
            <a:r>
              <a:rPr lang="en-GB" sz="2200" i="1" dirty="0" smtClean="0">
                <a:latin typeface="Arial" pitchFamily="34" charset="0"/>
                <a:cs typeface="Arial" pitchFamily="34" charset="0"/>
              </a:rPr>
              <a:t>A foundation of knowledge and practice (</a:t>
            </a:r>
            <a:r>
              <a:rPr lang="en-GB" sz="2200" b="1" i="1" dirty="0" smtClean="0">
                <a:latin typeface="Arial" pitchFamily="34" charset="0"/>
                <a:cs typeface="Arial" pitchFamily="34" charset="0"/>
              </a:rPr>
              <a:t>technical competence</a:t>
            </a:r>
            <a:r>
              <a:rPr lang="en-GB" sz="2200" i="1" dirty="0" smtClean="0">
                <a:latin typeface="Arial" pitchFamily="34" charset="0"/>
                <a:cs typeface="Arial" pitchFamily="34" charset="0"/>
              </a:rPr>
              <a:t>). </a:t>
            </a:r>
            <a:r>
              <a:rPr lang="en-GB" sz="2200" i="1" dirty="0">
                <a:latin typeface="Arial" pitchFamily="34" charset="0"/>
                <a:cs typeface="Arial" pitchFamily="34" charset="0"/>
              </a:rPr>
              <a:t>B</a:t>
            </a:r>
            <a:r>
              <a:rPr lang="en-GB" sz="2200" i="1" dirty="0" smtClean="0">
                <a:latin typeface="Arial" pitchFamily="34" charset="0"/>
                <a:cs typeface="Arial" pitchFamily="34" charset="0"/>
              </a:rPr>
              <a:t>uilding on this is the </a:t>
            </a:r>
            <a:r>
              <a:rPr lang="en-GB" sz="2200" b="1" i="1" dirty="0" smtClean="0">
                <a:latin typeface="Arial" pitchFamily="34" charset="0"/>
                <a:cs typeface="Arial" pitchFamily="34" charset="0"/>
              </a:rPr>
              <a:t>ethical competence </a:t>
            </a:r>
            <a:r>
              <a:rPr lang="en-GB" sz="2200" i="1" dirty="0" smtClean="0">
                <a:latin typeface="Arial" pitchFamily="34" charset="0"/>
                <a:cs typeface="Arial" pitchFamily="34" charset="0"/>
              </a:rPr>
              <a:t>laid out in codes of conduct; and completed by </a:t>
            </a:r>
            <a:r>
              <a:rPr lang="en-GB" sz="2200" b="1" i="1" dirty="0" smtClean="0">
                <a:latin typeface="Arial" pitchFamily="34" charset="0"/>
                <a:cs typeface="Arial" pitchFamily="34" charset="0"/>
              </a:rPr>
              <a:t>professional practice itself and engagement in CPD and reflective practice</a:t>
            </a:r>
            <a:r>
              <a:rPr lang="en-GB" sz="2200" i="1" dirty="0">
                <a:latin typeface="Arial" pitchFamily="34" charset="0"/>
                <a:cs typeface="Arial" pitchFamily="34" charset="0"/>
              </a:rPr>
              <a:t> </a:t>
            </a:r>
            <a:r>
              <a:rPr lang="en-GB" sz="2200" i="1" dirty="0" smtClean="0">
                <a:latin typeface="Arial" pitchFamily="34" charset="0"/>
                <a:cs typeface="Arial" pitchFamily="34" charset="0"/>
              </a:rPr>
              <a:t>which maintains competence.</a:t>
            </a:r>
            <a:endParaRPr lang="en-GB" sz="2200" i="1" dirty="0">
              <a:latin typeface="Arial" pitchFamily="34" charset="0"/>
              <a:cs typeface="Arial" pitchFamily="34" charset="0"/>
            </a:endParaRPr>
          </a:p>
        </p:txBody>
      </p:sp>
    </p:spTree>
    <p:extLst>
      <p:ext uri="{BB962C8B-B14F-4D97-AF65-F5344CB8AC3E}">
        <p14:creationId xmlns:p14="http://schemas.microsoft.com/office/powerpoint/2010/main" val="29174777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Pyramid of Knowledge &amp; Skill</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3985358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B072A5F0-85A9-440F-8D7F-E264B3B2398C}" type="slidenum">
              <a:rPr lang="en-GB" smtClean="0"/>
              <a:t>21</a:t>
            </a:fld>
            <a:endParaRPr lang="en-GB"/>
          </a:p>
        </p:txBody>
      </p:sp>
    </p:spTree>
    <p:extLst>
      <p:ext uri="{BB962C8B-B14F-4D97-AF65-F5344CB8AC3E}">
        <p14:creationId xmlns:p14="http://schemas.microsoft.com/office/powerpoint/2010/main" val="381310725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True Professionalism : David H </a:t>
            </a:r>
            <a:r>
              <a:rPr lang="en-GB" dirty="0" err="1" smtClean="0"/>
              <a:t>Maister</a:t>
            </a:r>
            <a:endParaRPr lang="en-GB" dirty="0"/>
          </a:p>
        </p:txBody>
      </p:sp>
      <p:sp>
        <p:nvSpPr>
          <p:cNvPr id="3" name="Content Placeholder 2"/>
          <p:cNvSpPr>
            <a:spLocks noGrp="1"/>
          </p:cNvSpPr>
          <p:nvPr>
            <p:ph idx="1"/>
          </p:nvPr>
        </p:nvSpPr>
        <p:spPr/>
        <p:txBody>
          <a:bodyPr>
            <a:normAutofit/>
          </a:bodyPr>
          <a:lstStyle/>
          <a:p>
            <a:pPr marL="0" indent="0">
              <a:buNone/>
            </a:pPr>
            <a:r>
              <a:rPr lang="en-GB" sz="2400" dirty="0"/>
              <a:t>True Professionalism: </a:t>
            </a:r>
            <a:r>
              <a:rPr lang="en-GB" sz="2400" dirty="0" smtClean="0"/>
              <a:t>The courage </a:t>
            </a:r>
            <a:r>
              <a:rPr lang="en-GB" sz="2400" dirty="0"/>
              <a:t>to care about your people, </a:t>
            </a:r>
            <a:r>
              <a:rPr lang="en-GB" sz="2400" dirty="0" smtClean="0"/>
              <a:t>your </a:t>
            </a:r>
            <a:r>
              <a:rPr lang="en-GB" sz="2400" dirty="0"/>
              <a:t>clients, and your career</a:t>
            </a:r>
            <a:r>
              <a:rPr lang="en-GB" sz="2400" dirty="0" smtClean="0"/>
              <a:t>.</a:t>
            </a:r>
          </a:p>
          <a:p>
            <a:endParaRPr lang="en-GB" sz="1000" dirty="0"/>
          </a:p>
          <a:p>
            <a:endParaRPr lang="en-GB" sz="1000" dirty="0" smtClean="0"/>
          </a:p>
          <a:p>
            <a:endParaRPr lang="en-GB" sz="1000" dirty="0"/>
          </a:p>
          <a:p>
            <a:endParaRPr lang="en-GB" sz="1000" dirty="0"/>
          </a:p>
        </p:txBody>
      </p:sp>
      <p:sp>
        <p:nvSpPr>
          <p:cNvPr id="4" name="Slide Number Placeholder 3"/>
          <p:cNvSpPr>
            <a:spLocks noGrp="1"/>
          </p:cNvSpPr>
          <p:nvPr>
            <p:ph type="sldNum" sz="quarter" idx="12"/>
          </p:nvPr>
        </p:nvSpPr>
        <p:spPr/>
        <p:txBody>
          <a:bodyPr/>
          <a:lstStyle/>
          <a:p>
            <a:fld id="{955C7ABC-F527-46DF-84A0-781458FB347F}" type="slidenum">
              <a:rPr lang="en-GB" smtClean="0"/>
              <a:t>22</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3294147603"/>
              </p:ext>
            </p:extLst>
          </p:nvPr>
        </p:nvGraphicFramePr>
        <p:xfrm>
          <a:off x="1187624" y="2564904"/>
          <a:ext cx="6096000" cy="3108960"/>
        </p:xfrm>
        <a:graphic>
          <a:graphicData uri="http://schemas.openxmlformats.org/drawingml/2006/table">
            <a:tbl>
              <a:tblPr firstRow="1" bandRow="1">
                <a:tableStyleId>{00A15C55-8517-42AA-B614-E9B94910E393}</a:tableStyleId>
              </a:tblPr>
              <a:tblGrid>
                <a:gridCol w="2592288"/>
                <a:gridCol w="3503712"/>
              </a:tblGrid>
              <a:tr h="370840">
                <a:tc>
                  <a:txBody>
                    <a:bodyPr/>
                    <a:lstStyle/>
                    <a:p>
                      <a:r>
                        <a:rPr lang="en-GB" dirty="0" smtClean="0"/>
                        <a:t>Courage to care</a:t>
                      </a:r>
                    </a:p>
                    <a:p>
                      <a:endParaRPr lang="en-GB" dirty="0"/>
                    </a:p>
                  </a:txBody>
                  <a:tcPr/>
                </a:tc>
                <a:tc>
                  <a:txBody>
                    <a:bodyPr/>
                    <a:lstStyle/>
                    <a:p>
                      <a:r>
                        <a:rPr lang="en-GB" dirty="0" smtClean="0"/>
                        <a:t>Commitment and dedication</a:t>
                      </a:r>
                      <a:endParaRPr lang="en-GB" dirty="0"/>
                    </a:p>
                  </a:txBody>
                  <a:tcPr/>
                </a:tc>
              </a:tr>
              <a:tr h="370840">
                <a:tc>
                  <a:txBody>
                    <a:bodyPr/>
                    <a:lstStyle/>
                    <a:p>
                      <a:r>
                        <a:rPr lang="en-GB" dirty="0" smtClean="0"/>
                        <a:t>Your people</a:t>
                      </a:r>
                      <a:endParaRPr lang="en-GB" dirty="0"/>
                    </a:p>
                  </a:txBody>
                  <a:tcPr/>
                </a:tc>
                <a:tc>
                  <a:txBody>
                    <a:bodyPr/>
                    <a:lstStyle/>
                    <a:p>
                      <a:r>
                        <a:rPr lang="en-GB" dirty="0" smtClean="0"/>
                        <a:t>Your work colleagues, your collaborators, your fellow professionals, your mentees</a:t>
                      </a:r>
                      <a:endParaRPr lang="en-GB" dirty="0"/>
                    </a:p>
                  </a:txBody>
                  <a:tcPr/>
                </a:tc>
              </a:tr>
              <a:tr h="370840">
                <a:tc>
                  <a:txBody>
                    <a:bodyPr/>
                    <a:lstStyle/>
                    <a:p>
                      <a:r>
                        <a:rPr lang="en-GB" dirty="0" smtClean="0"/>
                        <a:t>Your clients</a:t>
                      </a:r>
                      <a:endParaRPr lang="en-GB" dirty="0"/>
                    </a:p>
                  </a:txBody>
                  <a:tcPr/>
                </a:tc>
                <a:tc>
                  <a:txBody>
                    <a:bodyPr/>
                    <a:lstStyle/>
                    <a:p>
                      <a:r>
                        <a:rPr lang="en-GB" dirty="0" smtClean="0"/>
                        <a:t>Your project leader,</a:t>
                      </a:r>
                      <a:r>
                        <a:rPr lang="en-GB" baseline="0" dirty="0" smtClean="0"/>
                        <a:t> your employer, your contracted client, your students</a:t>
                      </a:r>
                      <a:endParaRPr lang="en-GB" dirty="0"/>
                    </a:p>
                  </a:txBody>
                  <a:tcPr/>
                </a:tc>
              </a:tr>
              <a:tr h="370840">
                <a:tc>
                  <a:txBody>
                    <a:bodyPr/>
                    <a:lstStyle/>
                    <a:p>
                      <a:r>
                        <a:rPr lang="en-GB" dirty="0" smtClean="0"/>
                        <a:t>Your career</a:t>
                      </a:r>
                      <a:endParaRPr lang="en-GB" dirty="0"/>
                    </a:p>
                  </a:txBody>
                  <a:tcPr/>
                </a:tc>
                <a:tc>
                  <a:txBody>
                    <a:bodyPr/>
                    <a:lstStyle/>
                    <a:p>
                      <a:r>
                        <a:rPr lang="en-GB" dirty="0" smtClean="0"/>
                        <a:t>Your professional development and longer term career aspirations</a:t>
                      </a:r>
                      <a:endParaRPr lang="en-GB" dirty="0"/>
                    </a:p>
                  </a:txBody>
                  <a:tcPr/>
                </a:tc>
              </a:tr>
            </a:tbl>
          </a:graphicData>
        </a:graphic>
      </p:graphicFrame>
    </p:spTree>
    <p:extLst>
      <p:ext uri="{BB962C8B-B14F-4D97-AF65-F5344CB8AC3E}">
        <p14:creationId xmlns:p14="http://schemas.microsoft.com/office/powerpoint/2010/main" val="50032003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23</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61619301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professional pathway</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24</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3608156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02882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332656"/>
            <a:ext cx="8229600" cy="1008112"/>
          </a:xfrm>
        </p:spPr>
        <p:txBody>
          <a:bodyPr/>
          <a:lstStyle/>
          <a:p>
            <a:r>
              <a:rPr lang="en-GB" dirty="0" smtClean="0"/>
              <a:t>Evolution of </a:t>
            </a:r>
            <a:r>
              <a:rPr lang="en-GB" dirty="0" err="1" smtClean="0"/>
              <a:t>GradStat</a:t>
            </a:r>
            <a:r>
              <a:rPr lang="en-GB" dirty="0" smtClean="0"/>
              <a:t> &amp; </a:t>
            </a:r>
            <a:r>
              <a:rPr lang="en-GB" dirty="0" err="1" smtClean="0"/>
              <a:t>CStat</a:t>
            </a:r>
            <a:endParaRPr lang="en-GB" dirty="0"/>
          </a:p>
        </p:txBody>
      </p:sp>
      <p:sp>
        <p:nvSpPr>
          <p:cNvPr id="4" name="Slide Number Placeholder 3"/>
          <p:cNvSpPr>
            <a:spLocks noGrp="1"/>
          </p:cNvSpPr>
          <p:nvPr>
            <p:ph type="sldNum" sz="quarter" idx="12"/>
          </p:nvPr>
        </p:nvSpPr>
        <p:spPr/>
        <p:txBody>
          <a:bodyPr/>
          <a:lstStyle/>
          <a:p>
            <a:fld id="{955C7ABC-F527-46DF-84A0-781458FB347F}" type="slidenum">
              <a:rPr lang="en-GB" smtClean="0"/>
              <a:t>25</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010218584"/>
              </p:ext>
            </p:extLst>
          </p:nvPr>
        </p:nvGraphicFramePr>
        <p:xfrm>
          <a:off x="539552" y="1340768"/>
          <a:ext cx="8219256" cy="50405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6915194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a:t>Value of </a:t>
            </a:r>
            <a:r>
              <a:rPr lang="en-GB" sz="3600" dirty="0" err="1" smtClean="0"/>
              <a:t>CStat</a:t>
            </a:r>
            <a:endParaRPr lang="en-GB"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68402993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90318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Today: Increased relevance of the professional pathway (</a:t>
            </a:r>
            <a:r>
              <a:rPr lang="en-GB" sz="3200" dirty="0" err="1" smtClean="0"/>
              <a:t>GradStat</a:t>
            </a:r>
            <a:r>
              <a:rPr lang="en-GB" sz="3200" dirty="0" smtClean="0"/>
              <a:t>, </a:t>
            </a:r>
            <a:r>
              <a:rPr lang="en-GB" sz="3200" dirty="0" err="1" smtClean="0"/>
              <a:t>CStat</a:t>
            </a:r>
            <a:r>
              <a:rPr lang="en-GB" sz="3200" dirty="0" smtClean="0"/>
              <a:t>/</a:t>
            </a:r>
            <a:r>
              <a:rPr lang="en-GB" sz="3200" dirty="0" err="1" smtClean="0"/>
              <a:t>CSci</a:t>
            </a:r>
            <a:r>
              <a:rPr lang="en-GB" sz="3200" dirty="0" smtClean="0"/>
              <a:t>)</a:t>
            </a:r>
            <a:endParaRPr lang="en-GB" sz="3200" dirty="0"/>
          </a:p>
        </p:txBody>
      </p:sp>
      <p:sp>
        <p:nvSpPr>
          <p:cNvPr id="4" name="Slide Number Placeholder 3"/>
          <p:cNvSpPr>
            <a:spLocks noGrp="1"/>
          </p:cNvSpPr>
          <p:nvPr>
            <p:ph type="sldNum" sz="quarter" idx="12"/>
          </p:nvPr>
        </p:nvSpPr>
        <p:spPr/>
        <p:txBody>
          <a:bodyPr/>
          <a:lstStyle/>
          <a:p>
            <a:fld id="{955C7ABC-F527-46DF-84A0-781458FB347F}" type="slidenum">
              <a:rPr lang="en-GB" smtClean="0"/>
              <a:t>27</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6748896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32025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Take advantage of what the RSS has to offer as a professional body</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927448346"/>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13089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29</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02143772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revalidation for </a:t>
            </a:r>
            <a:r>
              <a:rPr lang="en-GB" dirty="0" err="1" smtClean="0"/>
              <a:t>CStat</a:t>
            </a:r>
            <a:r>
              <a:rPr lang="en-GB" dirty="0" smtClean="0"/>
              <a:t>?</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85211616"/>
              </p:ext>
            </p:extLst>
          </p:nvPr>
        </p:nvGraphicFramePr>
        <p:xfrm>
          <a:off x="323528" y="1600200"/>
          <a:ext cx="8363272"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p:cNvSpPr>
            <a:spLocks noGrp="1"/>
          </p:cNvSpPr>
          <p:nvPr>
            <p:ph type="sldNum" sz="quarter" idx="12"/>
          </p:nvPr>
        </p:nvSpPr>
        <p:spPr/>
        <p:txBody>
          <a:bodyPr/>
          <a:lstStyle/>
          <a:p>
            <a:fld id="{B072A5F0-85A9-440F-8D7F-E264B3B2398C}" type="slidenum">
              <a:rPr lang="en-GB" smtClean="0"/>
              <a:t>30</a:t>
            </a:fld>
            <a:endParaRPr lang="en-GB"/>
          </a:p>
        </p:txBody>
      </p:sp>
    </p:spTree>
    <p:extLst>
      <p:ext uri="{BB962C8B-B14F-4D97-AF65-F5344CB8AC3E}">
        <p14:creationId xmlns:p14="http://schemas.microsoft.com/office/powerpoint/2010/main" val="41043157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Dynamos, Cruisers and Losers</a:t>
            </a:r>
            <a:endParaRPr lang="en-GB"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84621795"/>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p:cNvSpPr>
            <a:spLocks noGrp="1"/>
          </p:cNvSpPr>
          <p:nvPr>
            <p:ph type="sldNum" sz="quarter" idx="12"/>
          </p:nvPr>
        </p:nvSpPr>
        <p:spPr/>
        <p:txBody>
          <a:bodyPr/>
          <a:lstStyle/>
          <a:p>
            <a:fld id="{B072A5F0-85A9-440F-8D7F-E264B3B2398C}" type="slidenum">
              <a:rPr lang="en-GB" smtClean="0"/>
              <a:t>31</a:t>
            </a:fld>
            <a:endParaRPr lang="en-GB"/>
          </a:p>
        </p:txBody>
      </p:sp>
    </p:spTree>
    <p:extLst>
      <p:ext uri="{BB962C8B-B14F-4D97-AF65-F5344CB8AC3E}">
        <p14:creationId xmlns:p14="http://schemas.microsoft.com/office/powerpoint/2010/main" val="29412178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600" dirty="0" smtClean="0"/>
              <a:t>Retaining professional status (</a:t>
            </a:r>
            <a:r>
              <a:rPr lang="en-GB" sz="3600" dirty="0" err="1" smtClean="0"/>
              <a:t>CStat</a:t>
            </a:r>
            <a:r>
              <a:rPr lang="en-GB" sz="3600" dirty="0" smtClean="0"/>
              <a:t>/</a:t>
            </a:r>
            <a:r>
              <a:rPr lang="en-GB" sz="3600" dirty="0" err="1" smtClean="0"/>
              <a:t>CSci</a:t>
            </a:r>
            <a:r>
              <a:rPr lang="en-GB" sz="3600" dirty="0" smtClean="0"/>
              <a:t>)</a:t>
            </a:r>
            <a:br>
              <a:rPr lang="en-GB" sz="3600" dirty="0" smtClean="0"/>
            </a:br>
            <a:r>
              <a:rPr lang="en-GB" sz="3600" dirty="0" smtClean="0"/>
              <a:t>The basis of revalidation</a:t>
            </a:r>
            <a:endParaRPr lang="en-GB" sz="3600" dirty="0"/>
          </a:p>
        </p:txBody>
      </p:sp>
      <p:sp>
        <p:nvSpPr>
          <p:cNvPr id="3" name="Slide Number Placeholder 2"/>
          <p:cNvSpPr>
            <a:spLocks noGrp="1"/>
          </p:cNvSpPr>
          <p:nvPr>
            <p:ph type="sldNum" sz="quarter" idx="12"/>
          </p:nvPr>
        </p:nvSpPr>
        <p:spPr/>
        <p:txBody>
          <a:bodyPr/>
          <a:lstStyle/>
          <a:p>
            <a:fld id="{955C7ABC-F527-46DF-84A0-781458FB347F}" type="slidenum">
              <a:rPr lang="en-GB" smtClean="0"/>
              <a:t>32</a:t>
            </a:fld>
            <a:endParaRPr lang="en-GB"/>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2809995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0586701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568952" cy="1143000"/>
          </a:xfrm>
        </p:spPr>
        <p:txBody>
          <a:bodyPr>
            <a:normAutofit fontScale="90000"/>
          </a:bodyPr>
          <a:lstStyle/>
          <a:p>
            <a:r>
              <a:rPr lang="en-GB" sz="3600" dirty="0" err="1" smtClean="0"/>
              <a:t>CStat</a:t>
            </a:r>
            <a:r>
              <a:rPr lang="en-GB" sz="3600" dirty="0" smtClean="0"/>
              <a:t> Revalidation: Information required for audit</a:t>
            </a:r>
            <a:r>
              <a:rPr lang="en-GB" sz="3200" dirty="0" smtClean="0"/>
              <a:t/>
            </a:r>
            <a:br>
              <a:rPr lang="en-GB" sz="3200" dirty="0" smtClean="0"/>
            </a:br>
            <a:r>
              <a:rPr lang="en-GB" sz="2700" i="1" dirty="0" smtClean="0"/>
              <a:t>Go to </a:t>
            </a:r>
            <a:r>
              <a:rPr lang="en-GB" sz="2700" i="1" dirty="0" smtClean="0">
                <a:hlinkClick r:id="rId3"/>
              </a:rPr>
              <a:t>www.rss.org.uk/cstat_revalidation</a:t>
            </a:r>
            <a:r>
              <a:rPr lang="en-GB" sz="2700" i="1" dirty="0" smtClean="0"/>
              <a:t>  for details</a:t>
            </a:r>
            <a:endParaRPr lang="en-GB" sz="27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62916801"/>
              </p:ext>
            </p:extLst>
          </p:nvPr>
        </p:nvGraphicFramePr>
        <p:xfrm>
          <a:off x="467544" y="1340768"/>
          <a:ext cx="8229600" cy="525658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Slide Number Placeholder 2"/>
          <p:cNvSpPr>
            <a:spLocks noGrp="1"/>
          </p:cNvSpPr>
          <p:nvPr>
            <p:ph type="sldNum" sz="quarter" idx="12"/>
          </p:nvPr>
        </p:nvSpPr>
        <p:spPr/>
        <p:txBody>
          <a:bodyPr/>
          <a:lstStyle/>
          <a:p>
            <a:fld id="{B072A5F0-85A9-440F-8D7F-E264B3B2398C}" type="slidenum">
              <a:rPr lang="en-GB" smtClean="0"/>
              <a:t>33</a:t>
            </a:fld>
            <a:endParaRPr lang="en-GB"/>
          </a:p>
        </p:txBody>
      </p:sp>
    </p:spTree>
    <p:extLst>
      <p:ext uri="{BB962C8B-B14F-4D97-AF65-F5344CB8AC3E}">
        <p14:creationId xmlns:p14="http://schemas.microsoft.com/office/powerpoint/2010/main" val="11683739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of Presentation</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34</a:t>
            </a:fld>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53254181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2704841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Professional Statisticians’ Forum</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8368797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lstStyle/>
          <a:p>
            <a:fld id="{955C7ABC-F527-46DF-84A0-781458FB347F}" type="slidenum">
              <a:rPr lang="en-GB" smtClean="0"/>
              <a:t>35</a:t>
            </a:fld>
            <a:endParaRPr lang="en-GB"/>
          </a:p>
        </p:txBody>
      </p:sp>
    </p:spTree>
    <p:extLst>
      <p:ext uri="{BB962C8B-B14F-4D97-AF65-F5344CB8AC3E}">
        <p14:creationId xmlns:p14="http://schemas.microsoft.com/office/powerpoint/2010/main" val="4319495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why join the RSS?</a:t>
            </a:r>
            <a:endParaRPr lang="en-GB" dirty="0"/>
          </a:p>
        </p:txBody>
      </p:sp>
      <p:graphicFrame>
        <p:nvGraphicFramePr>
          <p:cNvPr id="6" name="Content Placeholder 5"/>
          <p:cNvGraphicFramePr>
            <a:graphicFrameLocks noGrp="1"/>
          </p:cNvGraphicFramePr>
          <p:nvPr>
            <p:ph sz="half" idx="1"/>
            <p:extLst>
              <p:ext uri="{D42A27DB-BD31-4B8C-83A1-F6EECF244321}">
                <p14:modId xmlns:p14="http://schemas.microsoft.com/office/powerpoint/2010/main" val="1374959966"/>
              </p:ext>
            </p:extLst>
          </p:nvPr>
        </p:nvGraphicFramePr>
        <p:xfrm>
          <a:off x="457200" y="1600200"/>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Content Placeholder 6"/>
          <p:cNvGraphicFramePr>
            <a:graphicFrameLocks noGrp="1"/>
          </p:cNvGraphicFramePr>
          <p:nvPr>
            <p:ph sz="half" idx="2"/>
            <p:extLst>
              <p:ext uri="{D42A27DB-BD31-4B8C-83A1-F6EECF244321}">
                <p14:modId xmlns:p14="http://schemas.microsoft.com/office/powerpoint/2010/main" val="2488012634"/>
              </p:ext>
            </p:extLst>
          </p:nvPr>
        </p:nvGraphicFramePr>
        <p:xfrm>
          <a:off x="4648200" y="1600200"/>
          <a:ext cx="4038600" cy="45259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Slide Number Placeholder 3"/>
          <p:cNvSpPr>
            <a:spLocks noGrp="1"/>
          </p:cNvSpPr>
          <p:nvPr>
            <p:ph type="sldNum" sz="quarter" idx="12"/>
          </p:nvPr>
        </p:nvSpPr>
        <p:spPr/>
        <p:txBody>
          <a:bodyPr/>
          <a:lstStyle/>
          <a:p>
            <a:fld id="{955C7ABC-F527-46DF-84A0-781458FB347F}" type="slidenum">
              <a:rPr lang="en-GB" smtClean="0"/>
              <a:t>36</a:t>
            </a:fld>
            <a:endParaRPr lang="en-GB"/>
          </a:p>
        </p:txBody>
      </p:sp>
    </p:spTree>
    <p:extLst>
      <p:ext uri="{BB962C8B-B14F-4D97-AF65-F5344CB8AC3E}">
        <p14:creationId xmlns:p14="http://schemas.microsoft.com/office/powerpoint/2010/main" val="19584053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Useful links</a:t>
            </a:r>
            <a:endParaRPr lang="en-GB" dirty="0"/>
          </a:p>
        </p:txBody>
      </p:sp>
      <p:sp>
        <p:nvSpPr>
          <p:cNvPr id="3" name="Slide Number Placeholder 2"/>
          <p:cNvSpPr>
            <a:spLocks noGrp="1"/>
          </p:cNvSpPr>
          <p:nvPr>
            <p:ph type="sldNum" sz="quarter" idx="12"/>
          </p:nvPr>
        </p:nvSpPr>
        <p:spPr/>
        <p:txBody>
          <a:bodyPr/>
          <a:lstStyle/>
          <a:p>
            <a:fld id="{955C7ABC-F527-46DF-84A0-781458FB347F}" type="slidenum">
              <a:rPr lang="en-GB" smtClean="0"/>
              <a:t>37</a:t>
            </a:fld>
            <a:endParaRPr lang="en-GB"/>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675530821"/>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976512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569695800"/>
              </p:ext>
            </p:extLst>
          </p:nvPr>
        </p:nvGraphicFramePr>
        <p:xfrm>
          <a:off x="685800" y="2130425"/>
          <a:ext cx="7772400" cy="14700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ubtitle 2"/>
          <p:cNvSpPr>
            <a:spLocks noGrp="1"/>
          </p:cNvSpPr>
          <p:nvPr>
            <p:ph type="subTitle" idx="1"/>
          </p:nvPr>
        </p:nvSpPr>
        <p:spPr/>
        <p:txBody>
          <a:bodyPr/>
          <a:lstStyle/>
          <a:p>
            <a:r>
              <a:rPr lang="en-GB" dirty="0" smtClean="0"/>
              <a:t> </a:t>
            </a:r>
            <a:endParaRPr lang="en-GB" dirty="0"/>
          </a:p>
        </p:txBody>
      </p:sp>
      <p:sp>
        <p:nvSpPr>
          <p:cNvPr id="2" name="Slide Number Placeholder 1"/>
          <p:cNvSpPr>
            <a:spLocks noGrp="1"/>
          </p:cNvSpPr>
          <p:nvPr>
            <p:ph type="sldNum" sz="quarter" idx="12"/>
          </p:nvPr>
        </p:nvSpPr>
        <p:spPr/>
        <p:txBody>
          <a:bodyPr/>
          <a:lstStyle/>
          <a:p>
            <a:fld id="{955C7ABC-F527-46DF-84A0-781458FB347F}" type="slidenum">
              <a:rPr lang="en-GB" smtClean="0"/>
              <a:t>38</a:t>
            </a:fld>
            <a:endParaRPr lang="en-GB"/>
          </a:p>
        </p:txBody>
      </p:sp>
    </p:spTree>
    <p:extLst>
      <p:ext uri="{BB962C8B-B14F-4D97-AF65-F5344CB8AC3E}">
        <p14:creationId xmlns:p14="http://schemas.microsoft.com/office/powerpoint/2010/main" val="29348314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1228</TotalTime>
  <Words>3721</Words>
  <Application>Microsoft Office PowerPoint</Application>
  <PresentationFormat>On-screen Show (4:3)</PresentationFormat>
  <Paragraphs>479</Paragraphs>
  <Slides>38</Slides>
  <Notes>19</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Reflections on a career as a professional statistician and the increasing value of the role of professional bodies</vt:lpstr>
      <vt:lpstr>Outline of Presentation</vt:lpstr>
      <vt:lpstr>Outline of Presentation</vt:lpstr>
      <vt:lpstr>Trevor Lewis: career to-date</vt:lpstr>
      <vt:lpstr>Outline of Presentation</vt:lpstr>
      <vt:lpstr>Career Planning : 5 Steps  Manage your career; A&amp;C Black, London (2006) </vt:lpstr>
      <vt:lpstr>Major career transitions Need to acquire knowledge &amp; skills</vt:lpstr>
      <vt:lpstr>Pyramid of Knowledge &amp; Skill</vt:lpstr>
      <vt:lpstr>VP in Big Pharma -&gt; Independent Consultant Making the Decision</vt:lpstr>
      <vt:lpstr>Scope of Work</vt:lpstr>
      <vt:lpstr>Nature of consultancy business</vt:lpstr>
      <vt:lpstr>The change</vt:lpstr>
      <vt:lpstr>Reflection after 10 years</vt:lpstr>
      <vt:lpstr>Outline of Presentation</vt:lpstr>
      <vt:lpstr>Evolution of statistician role in  Big Pharma</vt:lpstr>
      <vt:lpstr>Support network</vt:lpstr>
      <vt:lpstr>What the support network provides</vt:lpstr>
      <vt:lpstr>Outline of Presentation</vt:lpstr>
      <vt:lpstr>Professionalism</vt:lpstr>
      <vt:lpstr>Professionalism: A foundation of knowledge and practice (technical competence). Building on this is the ethical competence laid out in codes of conduct; and completed by professional practice itself and engagement in CPD and reflective practice which maintains competence.</vt:lpstr>
      <vt:lpstr>Pyramid of Knowledge &amp; Skill</vt:lpstr>
      <vt:lpstr>True Professionalism : David H Maister</vt:lpstr>
      <vt:lpstr>Outline of Presentation</vt:lpstr>
      <vt:lpstr>The professional pathway</vt:lpstr>
      <vt:lpstr>Evolution of GradStat &amp; CStat</vt:lpstr>
      <vt:lpstr>Value of CStat</vt:lpstr>
      <vt:lpstr>Today: Increased relevance of the professional pathway (GradStat, CStat/CSci)</vt:lpstr>
      <vt:lpstr>Take advantage of what the RSS has to offer as a professional body</vt:lpstr>
      <vt:lpstr>Outline of Presentation</vt:lpstr>
      <vt:lpstr>Why revalidation for CStat?</vt:lpstr>
      <vt:lpstr>Dynamos, Cruisers and Losers</vt:lpstr>
      <vt:lpstr>Retaining professional status (CStat/CSci) The basis of revalidation</vt:lpstr>
      <vt:lpstr>CStat Revalidation: Information required for audit Go to www.rss.org.uk/cstat_revalidation  for details</vt:lpstr>
      <vt:lpstr>Outline of Presentation</vt:lpstr>
      <vt:lpstr>Professional Statisticians’ Forum</vt:lpstr>
      <vt:lpstr>So why join the RSS?</vt:lpstr>
      <vt:lpstr>Useful links</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RSS – home of the professional statistician</dc:title>
  <dc:creator>Trevor</dc:creator>
  <cp:lastModifiedBy>Trevor</cp:lastModifiedBy>
  <cp:revision>107</cp:revision>
  <cp:lastPrinted>2014-11-06T17:08:51Z</cp:lastPrinted>
  <dcterms:created xsi:type="dcterms:W3CDTF">2013-02-11T16:18:08Z</dcterms:created>
  <dcterms:modified xsi:type="dcterms:W3CDTF">2014-11-16T11:19:56Z</dcterms:modified>
</cp:coreProperties>
</file>